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17" r:id="rId1"/>
  </p:sldMasterIdLst>
  <p:notesMasterIdLst>
    <p:notesMasterId r:id="rId32"/>
  </p:notesMasterIdLst>
  <p:handoutMasterIdLst>
    <p:handoutMasterId r:id="rId33"/>
  </p:handoutMasterIdLst>
  <p:sldIdLst>
    <p:sldId id="256" r:id="rId2"/>
    <p:sldId id="298" r:id="rId3"/>
    <p:sldId id="258" r:id="rId4"/>
    <p:sldId id="259" r:id="rId5"/>
    <p:sldId id="260" r:id="rId6"/>
    <p:sldId id="262" r:id="rId7"/>
    <p:sldId id="263" r:id="rId8"/>
    <p:sldId id="261" r:id="rId9"/>
    <p:sldId id="270" r:id="rId10"/>
    <p:sldId id="265" r:id="rId11"/>
    <p:sldId id="266" r:id="rId12"/>
    <p:sldId id="267" r:id="rId13"/>
    <p:sldId id="268" r:id="rId14"/>
    <p:sldId id="271" r:id="rId15"/>
    <p:sldId id="272" r:id="rId16"/>
    <p:sldId id="276"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96" r:id="rId30"/>
    <p:sldId id="297" r:id="rId31"/>
  </p:sldIdLst>
  <p:sldSz cx="9144000" cy="6858000" type="screen4x3"/>
  <p:notesSz cx="7315200" cy="9601200"/>
  <p:embeddedFontLst>
    <p:embeddedFont>
      <p:font typeface="BoldDots"/>
      <p:bold r:id="rId34"/>
    </p:embeddedFont>
    <p:embeddedFont>
      <p:font typeface="Luckiest Guy"/>
      <p:regular r:id="rId35"/>
    </p:embeddedFont>
    <p:embeddedFont>
      <p:font typeface="LLElementaryDots"/>
      <p:regular r:id="rId36"/>
    </p:embeddedFont>
    <p:embeddedFont>
      <p:font typeface="ShelbyThick"/>
      <p:regular r:id="rId37"/>
    </p:embeddedFont>
    <p:embeddedFont>
      <p:font typeface="Arial Rounded MT Bold" panose="020F0704030504030204" pitchFamily="34" charset="0"/>
      <p:regular r:id="rId38"/>
    </p:embeddedFont>
    <p:embeddedFont>
      <p:font typeface="Calibri" panose="020F0502020204030204" pitchFamily="34" charset="0"/>
      <p:regular r:id="rId39"/>
      <p:bold r:id="rId40"/>
      <p:italic r:id="rId41"/>
      <p:boldItalic r:id="rId4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6600"/>
    <a:srgbClr val="000000"/>
    <a:srgbClr val="32E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25" autoAdjust="0"/>
    <p:restoredTop sz="97826" autoAdjust="0"/>
  </p:normalViewPr>
  <p:slideViewPr>
    <p:cSldViewPr>
      <p:cViewPr varScale="1">
        <p:scale>
          <a:sx n="58" d="100"/>
          <a:sy n="58" d="100"/>
        </p:scale>
        <p:origin x="24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76"/>
    </p:cViewPr>
  </p:sorterViewPr>
  <p:notesViewPr>
    <p:cSldViewPr>
      <p:cViewPr varScale="1">
        <p:scale>
          <a:sx n="66" d="100"/>
          <a:sy n="66" d="100"/>
        </p:scale>
        <p:origin x="-327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3F05CB2-3D6B-4C16-9B71-B13F3A1000A9}" type="datetimeFigureOut">
              <a:rPr lang="en-US" smtClean="0"/>
              <a:pPr/>
              <a:t>10/11/2018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8BEF9570-F760-478F-AFC6-87876FFF4E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1E5522C-614B-4C3C-B35D-002EC2CA36E6}" type="datetimeFigureOut">
              <a:rPr lang="en-US" smtClean="0"/>
              <a:pPr/>
              <a:t>10/11/2018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B7C413E4-F961-4296-998E-ECEBCC811F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413E4-F961-4296-998E-ECEBCC811F1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413E4-F961-4296-998E-ECEBCC811F17}"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hyperlink" Target="http://www.pinterest.com/PPTgaming/powerpoint-gaming-products/" TargetMode="External"/><Relationship Id="rId7" Type="http://schemas.openxmlformats.org/officeDocument/2006/relationships/hyperlink" Target="https://www.facebook.com/pages/Powerpoint-Gaming/480877018686873?ref=hl" TargetMode="External"/><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hyperlink" Target="http://www.teacherspayteachers.com/Store/Powerpoint-Gaming" TargetMode="Externa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hyperlink" Target="http://powerpointgaming101.blogspot.com/" TargetMode="External"/><Relationship Id="rId11" Type="http://schemas.openxmlformats.org/officeDocument/2006/relationships/image" Target="../media/image32.png"/><Relationship Id="rId5" Type="http://schemas.openxmlformats.org/officeDocument/2006/relationships/hyperlink" Target="http://www.youtube.com/channel/UCHpr9KKs7P7xoDq3SnN1PQg" TargetMode="External"/><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hyperlink" Target="https://www.bloglovin.com/powerpointgaming" TargetMode="External"/><Relationship Id="rId9" Type="http://schemas.openxmlformats.org/officeDocument/2006/relationships/image" Target="../media/image30.png"/><Relationship Id="rId14" Type="http://schemas.openxmlformats.org/officeDocument/2006/relationships/image" Target="../media/image3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s/slide3.xm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s/slide3.xml"/><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s/slide3.xml"/><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s/slide3.xml"/><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7315200" cy="1470025"/>
          </a:xfrm>
        </p:spPr>
        <p:txBody>
          <a:bodyPr/>
          <a:lstStyle>
            <a:lvl1pPr>
              <a:defRPr>
                <a:ln>
                  <a:solidFill>
                    <a:sysClr val="windowText" lastClr="000000"/>
                  </a:solidFill>
                </a:ln>
                <a:solidFill>
                  <a:srgbClr val="00B0F0"/>
                </a:solidFill>
                <a:effectLst>
                  <a:outerShdw blurRad="38100" dist="38100" dir="2700000" algn="tl">
                    <a:srgbClr val="000000">
                      <a:alpha val="43137"/>
                    </a:srgbClr>
                  </a:outerShdw>
                </a:effectLst>
                <a:latin typeface="Luckiest Guy" pitchFamily="2" charset="0"/>
              </a:defRPr>
            </a:lvl1pPr>
          </a:lstStyle>
          <a:p>
            <a:r>
              <a:rPr lang="en-US"/>
              <a:t>Click to edit Master title style</a:t>
            </a:r>
          </a:p>
        </p:txBody>
      </p:sp>
      <p:sp>
        <p:nvSpPr>
          <p:cNvPr id="3" name="Subtitle 2"/>
          <p:cNvSpPr>
            <a:spLocks noGrp="1"/>
          </p:cNvSpPr>
          <p:nvPr>
            <p:ph type="subTitle" idx="1"/>
          </p:nvPr>
        </p:nvSpPr>
        <p:spPr>
          <a:xfrm>
            <a:off x="1371600" y="3886200"/>
            <a:ext cx="6400800" cy="1524000"/>
          </a:xfrm>
        </p:spPr>
        <p:txBody>
          <a:bodyPr/>
          <a:lstStyle>
            <a:lvl1pPr marL="0" indent="0" algn="ctr">
              <a:buNone/>
              <a:defRPr>
                <a:ln>
                  <a:solidFill>
                    <a:sysClr val="windowText" lastClr="000000"/>
                  </a:solidFill>
                </a:ln>
                <a:solidFill>
                  <a:srgbClr val="0070C0"/>
                </a:solidFill>
                <a:latin typeface="Luckiest Guy"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Go Signal 2.png">
            <a:hlinkClick r:id="" action="ppaction://hlinkshowjump?jump=nextslide"/>
          </p:cNvPr>
          <p:cNvPicPr>
            <a:picLocks noChangeAspect="1"/>
          </p:cNvPicPr>
          <p:nvPr userDrawn="1"/>
        </p:nvPicPr>
        <p:blipFill>
          <a:blip r:embed="rId2" cstate="print"/>
          <a:stretch>
            <a:fillRect/>
          </a:stretch>
        </p:blipFill>
        <p:spPr>
          <a:xfrm>
            <a:off x="7696200" y="5486400"/>
            <a:ext cx="639866" cy="64007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U">
    <p:spTree>
      <p:nvGrpSpPr>
        <p:cNvPr id="1" name=""/>
        <p:cNvGrpSpPr/>
        <p:nvPr/>
      </p:nvGrpSpPr>
      <p:grpSpPr>
        <a:xfrm>
          <a:off x="0" y="0"/>
          <a:ext cx="0" cy="0"/>
          <a:chOff x="0" y="0"/>
          <a:chExt cx="0" cy="0"/>
        </a:xfrm>
      </p:grpSpPr>
      <p:sp>
        <p:nvSpPr>
          <p:cNvPr id="6" name="TextBox 5"/>
          <p:cNvSpPr txBox="1"/>
          <p:nvPr userDrawn="1"/>
        </p:nvSpPr>
        <p:spPr>
          <a:xfrm>
            <a:off x="838200" y="762000"/>
            <a:ext cx="7543800" cy="769441"/>
          </a:xfrm>
          <a:prstGeom prst="rect">
            <a:avLst/>
          </a:prstGeom>
          <a:noFill/>
        </p:spPr>
        <p:txBody>
          <a:bodyPr wrap="square" rtlCol="0">
            <a:spAutoFit/>
          </a:bodyPr>
          <a:lstStyle/>
          <a:p>
            <a:pPr algn="ctr"/>
            <a:r>
              <a:rPr lang="en-US" sz="4400" dirty="0">
                <a:latin typeface="Arial Rounded MT Bold" pitchFamily="34" charset="0"/>
              </a:rPr>
              <a:t>Terms</a:t>
            </a:r>
            <a:r>
              <a:rPr lang="en-US" sz="4400" baseline="0" dirty="0">
                <a:latin typeface="Arial Rounded MT Bold" pitchFamily="34" charset="0"/>
              </a:rPr>
              <a:t> of Use</a:t>
            </a:r>
            <a:endParaRPr lang="en-US" sz="4400" dirty="0">
              <a:latin typeface="Arial Rounded MT Bold" pitchFamily="34" charset="0"/>
            </a:endParaRPr>
          </a:p>
        </p:txBody>
      </p:sp>
      <p:sp>
        <p:nvSpPr>
          <p:cNvPr id="8" name="TextBox 7"/>
          <p:cNvSpPr txBox="1"/>
          <p:nvPr userDrawn="1"/>
        </p:nvSpPr>
        <p:spPr>
          <a:xfrm>
            <a:off x="990600" y="1676400"/>
            <a:ext cx="7391400" cy="4308872"/>
          </a:xfrm>
          <a:prstGeom prst="rect">
            <a:avLst/>
          </a:prstGeom>
          <a:noFill/>
        </p:spPr>
        <p:txBody>
          <a:bodyPr wrap="square" rtlCol="0">
            <a:spAutoFit/>
          </a:bodyPr>
          <a:lstStyle/>
          <a:p>
            <a:pPr lvl="0"/>
            <a:r>
              <a:rPr lang="en-US" sz="1800" kern="1200" dirty="0">
                <a:solidFill>
                  <a:schemeClr val="tx1"/>
                </a:solidFill>
                <a:latin typeface="Arial Rounded MT Bold" pitchFamily="34" charset="0"/>
                <a:ea typeface="+mn-ea"/>
                <a:cs typeface="Arial" charset="0"/>
              </a:rPr>
              <a:t>You may use this game for your classroom. Please do not share if you did not purchase multiple licenses. Do not alter them in any way. Please do not copy or resell my products!</a:t>
            </a:r>
          </a:p>
          <a:p>
            <a:r>
              <a:rPr lang="en-US" sz="1800" kern="1200" dirty="0">
                <a:solidFill>
                  <a:schemeClr val="tx1"/>
                </a:solidFill>
                <a:latin typeface="Arial Rounded MT Bold" pitchFamily="34" charset="0"/>
                <a:ea typeface="+mn-ea"/>
                <a:cs typeface="Arial" charset="0"/>
              </a:rPr>
              <a:t> </a:t>
            </a:r>
          </a:p>
          <a:p>
            <a:pPr lvl="0"/>
            <a:r>
              <a:rPr lang="en-US" sz="1800" kern="1200" dirty="0">
                <a:solidFill>
                  <a:schemeClr val="tx1"/>
                </a:solidFill>
                <a:latin typeface="Arial Rounded MT Bold" pitchFamily="34" charset="0"/>
                <a:ea typeface="+mn-ea"/>
                <a:cs typeface="Arial" charset="0"/>
              </a:rPr>
              <a:t>Please provide feedback! Go to “</a:t>
            </a:r>
            <a:r>
              <a:rPr lang="en-US" sz="1800" kern="1200" dirty="0">
                <a:solidFill>
                  <a:srgbClr val="FF0000"/>
                </a:solidFill>
                <a:latin typeface="Arial Rounded MT Bold" pitchFamily="34" charset="0"/>
                <a:ea typeface="+mn-ea"/>
                <a:cs typeface="Arial" charset="0"/>
              </a:rPr>
              <a:t>My Purchases</a:t>
            </a:r>
            <a:r>
              <a:rPr lang="en-US" sz="1800" kern="1200" dirty="0">
                <a:solidFill>
                  <a:schemeClr val="tx1"/>
                </a:solidFill>
                <a:latin typeface="Arial Rounded MT Bold" pitchFamily="34" charset="0"/>
                <a:ea typeface="+mn-ea"/>
                <a:cs typeface="Arial" charset="0"/>
              </a:rPr>
              <a:t>” and click “</a:t>
            </a:r>
            <a:r>
              <a:rPr lang="en-US" sz="1800" kern="1200" dirty="0">
                <a:solidFill>
                  <a:srgbClr val="FF0000"/>
                </a:solidFill>
                <a:latin typeface="Arial Rounded MT Bold" pitchFamily="34" charset="0"/>
                <a:ea typeface="+mn-ea"/>
                <a:cs typeface="Arial" charset="0"/>
              </a:rPr>
              <a:t>Provide Feedback</a:t>
            </a:r>
            <a:r>
              <a:rPr lang="en-US" sz="1800" kern="1200" dirty="0">
                <a:solidFill>
                  <a:schemeClr val="tx1"/>
                </a:solidFill>
                <a:latin typeface="Arial Rounded MT Bold" pitchFamily="34" charset="0"/>
                <a:ea typeface="+mn-ea"/>
                <a:cs typeface="Arial" charset="0"/>
              </a:rPr>
              <a:t>”. Earn TPT Credit for future purchases! </a:t>
            </a:r>
          </a:p>
          <a:p>
            <a:r>
              <a:rPr lang="en-US" sz="1800" kern="1200" dirty="0">
                <a:solidFill>
                  <a:schemeClr val="tx1"/>
                </a:solidFill>
                <a:latin typeface="Arial Rounded MT Bold" pitchFamily="34" charset="0"/>
                <a:ea typeface="+mn-ea"/>
                <a:cs typeface="Arial" charset="0"/>
              </a:rPr>
              <a:t> </a:t>
            </a:r>
          </a:p>
          <a:p>
            <a:pPr lvl="0"/>
            <a:r>
              <a:rPr lang="en-US" sz="1800" kern="1200" dirty="0">
                <a:solidFill>
                  <a:schemeClr val="tx1"/>
                </a:solidFill>
                <a:latin typeface="Arial Rounded MT Bold" pitchFamily="34" charset="0"/>
                <a:ea typeface="+mn-ea"/>
                <a:cs typeface="Arial" charset="0"/>
              </a:rPr>
              <a:t>Become a follower on </a:t>
            </a:r>
            <a:r>
              <a:rPr lang="en-US" sz="1800" u="sng" kern="1200" dirty="0" err="1">
                <a:solidFill>
                  <a:schemeClr val="tx1"/>
                </a:solidFill>
                <a:latin typeface="Arial Rounded MT Bold" pitchFamily="34" charset="0"/>
                <a:ea typeface="+mn-ea"/>
                <a:cs typeface="Arial" charset="0"/>
                <a:hlinkClick r:id="rId2"/>
              </a:rPr>
              <a:t>TpT</a:t>
            </a:r>
            <a:r>
              <a:rPr lang="en-US" sz="1800" kern="1200" dirty="0">
                <a:solidFill>
                  <a:schemeClr val="tx1"/>
                </a:solidFill>
                <a:latin typeface="Arial Rounded MT Bold" pitchFamily="34" charset="0"/>
                <a:ea typeface="+mn-ea"/>
                <a:cs typeface="Arial" charset="0"/>
              </a:rPr>
              <a:t>, </a:t>
            </a:r>
            <a:r>
              <a:rPr lang="en-US" sz="1800" u="sng" kern="1200" dirty="0" err="1">
                <a:solidFill>
                  <a:schemeClr val="tx1"/>
                </a:solidFill>
                <a:latin typeface="Arial Rounded MT Bold" pitchFamily="34" charset="0"/>
                <a:ea typeface="+mn-ea"/>
                <a:cs typeface="Arial" charset="0"/>
                <a:hlinkClick r:id="rId3"/>
              </a:rPr>
              <a:t>Pinterest</a:t>
            </a:r>
            <a:r>
              <a:rPr lang="en-US" sz="1800" kern="1200" dirty="0">
                <a:solidFill>
                  <a:schemeClr val="tx1"/>
                </a:solidFill>
                <a:latin typeface="Arial Rounded MT Bold" pitchFamily="34" charset="0"/>
                <a:ea typeface="+mn-ea"/>
                <a:cs typeface="Arial" charset="0"/>
              </a:rPr>
              <a:t>, </a:t>
            </a:r>
            <a:r>
              <a:rPr lang="en-US" sz="1800" u="sng" kern="1200" dirty="0" err="1">
                <a:solidFill>
                  <a:schemeClr val="tx1"/>
                </a:solidFill>
                <a:latin typeface="Arial Rounded MT Bold" pitchFamily="34" charset="0"/>
                <a:ea typeface="+mn-ea"/>
                <a:cs typeface="Arial" charset="0"/>
                <a:hlinkClick r:id="rId4"/>
              </a:rPr>
              <a:t>Bloglovin</a:t>
            </a:r>
            <a:r>
              <a:rPr lang="en-US" sz="1800" u="sng" kern="1200" dirty="0">
                <a:solidFill>
                  <a:schemeClr val="tx1"/>
                </a:solidFill>
                <a:latin typeface="Arial Rounded MT Bold" pitchFamily="34" charset="0"/>
                <a:ea typeface="+mn-ea"/>
                <a:cs typeface="Arial" charset="0"/>
                <a:hlinkClick r:id="rId4"/>
              </a:rPr>
              <a:t>’</a:t>
            </a:r>
            <a:r>
              <a:rPr lang="en-US" sz="1800" kern="1200" dirty="0">
                <a:solidFill>
                  <a:schemeClr val="tx1"/>
                </a:solidFill>
                <a:latin typeface="Arial Rounded MT Bold" pitchFamily="34" charset="0"/>
                <a:ea typeface="+mn-ea"/>
                <a:cs typeface="Arial" charset="0"/>
              </a:rPr>
              <a:t>, </a:t>
            </a:r>
            <a:r>
              <a:rPr lang="en-US" sz="1800" u="sng" kern="1200" dirty="0">
                <a:solidFill>
                  <a:schemeClr val="tx1"/>
                </a:solidFill>
                <a:latin typeface="Arial Rounded MT Bold" pitchFamily="34" charset="0"/>
                <a:ea typeface="+mn-ea"/>
                <a:cs typeface="Arial" charset="0"/>
                <a:hlinkClick r:id="rId5"/>
              </a:rPr>
              <a:t>YouTube</a:t>
            </a:r>
            <a:r>
              <a:rPr lang="en-US" sz="1800" kern="1200" dirty="0">
                <a:solidFill>
                  <a:schemeClr val="tx1"/>
                </a:solidFill>
                <a:latin typeface="Arial Rounded MT Bold" pitchFamily="34" charset="0"/>
                <a:ea typeface="+mn-ea"/>
                <a:cs typeface="Arial" charset="0"/>
              </a:rPr>
              <a:t>, </a:t>
            </a:r>
            <a:r>
              <a:rPr lang="en-US" sz="1800" u="sng" kern="1200" dirty="0">
                <a:solidFill>
                  <a:schemeClr val="tx1"/>
                </a:solidFill>
                <a:latin typeface="Arial Rounded MT Bold" pitchFamily="34" charset="0"/>
                <a:ea typeface="+mn-ea"/>
                <a:cs typeface="Arial" charset="0"/>
                <a:hlinkClick r:id="rId6"/>
              </a:rPr>
              <a:t>my Blog</a:t>
            </a:r>
            <a:r>
              <a:rPr lang="en-US" sz="1800" kern="1200" dirty="0">
                <a:solidFill>
                  <a:schemeClr val="tx1"/>
                </a:solidFill>
                <a:latin typeface="Arial Rounded MT Bold" pitchFamily="34" charset="0"/>
                <a:ea typeface="+mn-ea"/>
                <a:cs typeface="Arial" charset="0"/>
              </a:rPr>
              <a:t>, and </a:t>
            </a:r>
            <a:r>
              <a:rPr lang="en-US" sz="1800" u="sng" kern="1200" dirty="0" err="1">
                <a:solidFill>
                  <a:schemeClr val="tx1"/>
                </a:solidFill>
                <a:latin typeface="Arial Rounded MT Bold" pitchFamily="34" charset="0"/>
                <a:ea typeface="+mn-ea"/>
                <a:cs typeface="Arial" charset="0"/>
                <a:hlinkClick r:id="rId7"/>
              </a:rPr>
              <a:t>Facebook</a:t>
            </a:r>
            <a:r>
              <a:rPr lang="en-US" sz="1800" kern="1200" dirty="0">
                <a:solidFill>
                  <a:schemeClr val="tx1"/>
                </a:solidFill>
                <a:latin typeface="Arial Rounded MT Bold" pitchFamily="34" charset="0"/>
                <a:ea typeface="+mn-ea"/>
                <a:cs typeface="Arial" charset="0"/>
              </a:rPr>
              <a:t> to win prizes.</a:t>
            </a:r>
          </a:p>
          <a:p>
            <a:r>
              <a:rPr lang="en-US" sz="1800" kern="1200" dirty="0">
                <a:solidFill>
                  <a:schemeClr val="tx1"/>
                </a:solidFill>
                <a:latin typeface="Arial Rounded MT Bold" pitchFamily="34" charset="0"/>
                <a:ea typeface="+mn-ea"/>
                <a:cs typeface="Arial" charset="0"/>
              </a:rPr>
              <a:t> </a:t>
            </a:r>
          </a:p>
          <a:p>
            <a:r>
              <a:rPr lang="en-US" sz="1800" kern="1200" dirty="0">
                <a:solidFill>
                  <a:schemeClr val="tx1"/>
                </a:solidFill>
                <a:latin typeface="Arial Rounded MT Bold" pitchFamily="34" charset="0"/>
                <a:ea typeface="+mn-ea"/>
                <a:cs typeface="Arial" charset="0"/>
              </a:rPr>
              <a:t>Clip</a:t>
            </a:r>
            <a:r>
              <a:rPr lang="en-US" sz="1800" kern="1200" baseline="0" dirty="0">
                <a:solidFill>
                  <a:schemeClr val="tx1"/>
                </a:solidFill>
                <a:latin typeface="Arial Rounded MT Bold" pitchFamily="34" charset="0"/>
                <a:ea typeface="+mn-ea"/>
                <a:cs typeface="Arial" charset="0"/>
              </a:rPr>
              <a:t> Art by Zip-a-Dee-Doo-</a:t>
            </a:r>
            <a:r>
              <a:rPr lang="en-US" sz="1800" kern="1200" baseline="0" dirty="0" err="1">
                <a:solidFill>
                  <a:schemeClr val="tx1"/>
                </a:solidFill>
                <a:latin typeface="Arial Rounded MT Bold" pitchFamily="34" charset="0"/>
                <a:ea typeface="+mn-ea"/>
                <a:cs typeface="Arial" charset="0"/>
              </a:rPr>
              <a:t>Dah</a:t>
            </a:r>
            <a:r>
              <a:rPr lang="en-US" sz="1800" kern="1200" baseline="0" dirty="0">
                <a:solidFill>
                  <a:schemeClr val="tx1"/>
                </a:solidFill>
                <a:latin typeface="Arial Rounded MT Bold" pitchFamily="34" charset="0"/>
                <a:ea typeface="+mn-ea"/>
                <a:cs typeface="Arial" charset="0"/>
              </a:rPr>
              <a:t> Designs.  Font By</a:t>
            </a:r>
            <a:endParaRPr lang="en-US" sz="1800" kern="1200" dirty="0">
              <a:solidFill>
                <a:schemeClr val="tx1"/>
              </a:solidFill>
              <a:latin typeface="Arial Rounded MT Bold" pitchFamily="34" charset="0"/>
              <a:ea typeface="+mn-ea"/>
              <a:cs typeface="Arial" charset="0"/>
            </a:endParaRPr>
          </a:p>
          <a:p>
            <a:endParaRPr lang="en-US" sz="1800" kern="1200" dirty="0">
              <a:solidFill>
                <a:schemeClr val="tx1"/>
              </a:solidFill>
              <a:latin typeface="Arial Rounded MT Bold" pitchFamily="34" charset="0"/>
              <a:ea typeface="+mn-ea"/>
              <a:cs typeface="Arial" charset="0"/>
            </a:endParaRPr>
          </a:p>
          <a:p>
            <a:pPr algn="ctr"/>
            <a:endParaRPr lang="en-US" sz="4000" kern="1200" dirty="0">
              <a:solidFill>
                <a:schemeClr val="tx1"/>
              </a:solidFill>
              <a:latin typeface="Arial Rounded MT Bold" pitchFamily="34" charset="0"/>
              <a:ea typeface="+mn-ea"/>
              <a:cs typeface="Arial" charset="0"/>
            </a:endParaRPr>
          </a:p>
          <a:p>
            <a:endParaRPr lang="en-US" dirty="0">
              <a:latin typeface="Arial Rounded MT Bold" pitchFamily="34" charset="0"/>
            </a:endParaRPr>
          </a:p>
        </p:txBody>
      </p:sp>
      <p:pic>
        <p:nvPicPr>
          <p:cNvPr id="10" name="Picture 9" descr="ClipartCredit_TeachersPayTeachers.png"/>
          <p:cNvPicPr>
            <a:picLocks noChangeAspect="1"/>
          </p:cNvPicPr>
          <p:nvPr userDrawn="1"/>
        </p:nvPicPr>
        <p:blipFill>
          <a:blip r:embed="rId8" cstate="print"/>
          <a:stretch>
            <a:fillRect/>
          </a:stretch>
        </p:blipFill>
        <p:spPr>
          <a:xfrm>
            <a:off x="6934200" y="4724400"/>
            <a:ext cx="1301552" cy="1415799"/>
          </a:xfrm>
          <a:prstGeom prst="rect">
            <a:avLst/>
          </a:prstGeom>
        </p:spPr>
      </p:pic>
      <p:grpSp>
        <p:nvGrpSpPr>
          <p:cNvPr id="5" name="Group 4"/>
          <p:cNvGrpSpPr/>
          <p:nvPr userDrawn="1"/>
        </p:nvGrpSpPr>
        <p:grpSpPr>
          <a:xfrm>
            <a:off x="3011200" y="4953000"/>
            <a:ext cx="3198544" cy="996045"/>
            <a:chOff x="3011200" y="4953000"/>
            <a:chExt cx="3198544" cy="996045"/>
          </a:xfrm>
        </p:grpSpPr>
        <p:pic>
          <p:nvPicPr>
            <p:cNvPr id="7" name="Picture 6" descr="H_BoldBurstAlphabet.png"/>
            <p:cNvPicPr>
              <a:picLocks noChangeAspect="1"/>
            </p:cNvPicPr>
            <p:nvPr userDrawn="1"/>
          </p:nvPicPr>
          <p:blipFill>
            <a:blip r:embed="rId9" cstate="print"/>
            <a:stretch>
              <a:fillRect/>
            </a:stretch>
          </p:blipFill>
          <p:spPr>
            <a:xfrm>
              <a:off x="3733800" y="4953000"/>
              <a:ext cx="403334" cy="457200"/>
            </a:xfrm>
            <a:prstGeom prst="rect">
              <a:avLst/>
            </a:prstGeom>
          </p:spPr>
        </p:pic>
        <p:pic>
          <p:nvPicPr>
            <p:cNvPr id="9" name="Picture 8" descr="H_BoldBurstAlphabet.png"/>
            <p:cNvPicPr>
              <a:picLocks noChangeAspect="1"/>
            </p:cNvPicPr>
            <p:nvPr userDrawn="1"/>
          </p:nvPicPr>
          <p:blipFill>
            <a:blip r:embed="rId10" cstate="print"/>
            <a:stretch>
              <a:fillRect/>
            </a:stretch>
          </p:blipFill>
          <p:spPr>
            <a:xfrm>
              <a:off x="4133201" y="4953000"/>
              <a:ext cx="379738" cy="457200"/>
            </a:xfrm>
            <a:prstGeom prst="rect">
              <a:avLst/>
            </a:prstGeom>
          </p:spPr>
        </p:pic>
        <p:pic>
          <p:nvPicPr>
            <p:cNvPr id="11" name="Picture 10" descr="H_BoldBurstAlphabet.png"/>
            <p:cNvPicPr>
              <a:picLocks noChangeAspect="1"/>
            </p:cNvPicPr>
            <p:nvPr userDrawn="1"/>
          </p:nvPicPr>
          <p:blipFill>
            <a:blip r:embed="rId11" cstate="print"/>
            <a:stretch>
              <a:fillRect/>
            </a:stretch>
          </p:blipFill>
          <p:spPr>
            <a:xfrm>
              <a:off x="4495800" y="4953000"/>
              <a:ext cx="321865" cy="457200"/>
            </a:xfrm>
            <a:prstGeom prst="rect">
              <a:avLst/>
            </a:prstGeom>
          </p:spPr>
        </p:pic>
        <p:pic>
          <p:nvPicPr>
            <p:cNvPr id="12" name="Picture 11" descr="H_BoldBurstAlphabet.png"/>
            <p:cNvPicPr>
              <a:picLocks noChangeAspect="1"/>
            </p:cNvPicPr>
            <p:nvPr userDrawn="1"/>
          </p:nvPicPr>
          <p:blipFill>
            <a:blip r:embed="rId11" cstate="print"/>
            <a:stretch>
              <a:fillRect/>
            </a:stretch>
          </p:blipFill>
          <p:spPr>
            <a:xfrm>
              <a:off x="4800600" y="4953000"/>
              <a:ext cx="321865" cy="457200"/>
            </a:xfrm>
            <a:prstGeom prst="rect">
              <a:avLst/>
            </a:prstGeom>
          </p:spPr>
        </p:pic>
        <p:pic>
          <p:nvPicPr>
            <p:cNvPr id="13" name="Picture 12" descr="H_BoldBurstAlphabet.png"/>
            <p:cNvPicPr>
              <a:picLocks noChangeAspect="1"/>
            </p:cNvPicPr>
            <p:nvPr userDrawn="1"/>
          </p:nvPicPr>
          <p:blipFill>
            <a:blip r:embed="rId12" cstate="print"/>
            <a:stretch>
              <a:fillRect/>
            </a:stretch>
          </p:blipFill>
          <p:spPr>
            <a:xfrm>
              <a:off x="5105399" y="4953000"/>
              <a:ext cx="405115" cy="457200"/>
            </a:xfrm>
            <a:prstGeom prst="rect">
              <a:avLst/>
            </a:prstGeom>
          </p:spPr>
        </p:pic>
        <p:pic>
          <p:nvPicPr>
            <p:cNvPr id="14" name="Picture 13" descr="H_BoldBurstAlphabet.png"/>
            <p:cNvPicPr>
              <a:picLocks noChangeAspect="1"/>
            </p:cNvPicPr>
            <p:nvPr userDrawn="1"/>
          </p:nvPicPr>
          <p:blipFill>
            <a:blip r:embed="rId13" cstate="print"/>
            <a:stretch>
              <a:fillRect/>
            </a:stretch>
          </p:blipFill>
          <p:spPr>
            <a:xfrm>
              <a:off x="3011200" y="5486400"/>
              <a:ext cx="324536" cy="457200"/>
            </a:xfrm>
            <a:prstGeom prst="rect">
              <a:avLst/>
            </a:prstGeom>
          </p:spPr>
        </p:pic>
        <p:pic>
          <p:nvPicPr>
            <p:cNvPr id="15" name="Picture 14" descr="H_BoldBurstAlphabet.png"/>
            <p:cNvPicPr>
              <a:picLocks noChangeAspect="1"/>
            </p:cNvPicPr>
            <p:nvPr userDrawn="1"/>
          </p:nvPicPr>
          <p:blipFill>
            <a:blip r:embed="rId14" cstate="print"/>
            <a:stretch>
              <a:fillRect/>
            </a:stretch>
          </p:blipFill>
          <p:spPr>
            <a:xfrm>
              <a:off x="3410378" y="5486400"/>
              <a:ext cx="301386" cy="457200"/>
            </a:xfrm>
            <a:prstGeom prst="rect">
              <a:avLst/>
            </a:prstGeom>
          </p:spPr>
        </p:pic>
        <p:pic>
          <p:nvPicPr>
            <p:cNvPr id="16" name="Picture 15" descr="H_BoldBurstAlphabet.png"/>
            <p:cNvPicPr>
              <a:picLocks noChangeAspect="1"/>
            </p:cNvPicPr>
            <p:nvPr userDrawn="1"/>
          </p:nvPicPr>
          <p:blipFill>
            <a:blip r:embed="rId15" cstate="print"/>
            <a:stretch>
              <a:fillRect/>
            </a:stretch>
          </p:blipFill>
          <p:spPr>
            <a:xfrm>
              <a:off x="3733801" y="5521240"/>
              <a:ext cx="321865" cy="387520"/>
            </a:xfrm>
            <a:prstGeom prst="rect">
              <a:avLst/>
            </a:prstGeom>
          </p:spPr>
        </p:pic>
        <p:pic>
          <p:nvPicPr>
            <p:cNvPr id="17" name="Picture 16" descr="H_BoldBurstAlphabet.png"/>
            <p:cNvPicPr>
              <a:picLocks noChangeAspect="1"/>
            </p:cNvPicPr>
            <p:nvPr userDrawn="1"/>
          </p:nvPicPr>
          <p:blipFill>
            <a:blip r:embed="rId16" cstate="print"/>
            <a:stretch>
              <a:fillRect/>
            </a:stretch>
          </p:blipFill>
          <p:spPr>
            <a:xfrm>
              <a:off x="4038601" y="5494630"/>
              <a:ext cx="321865" cy="440740"/>
            </a:xfrm>
            <a:prstGeom prst="rect">
              <a:avLst/>
            </a:prstGeom>
          </p:spPr>
        </p:pic>
        <p:pic>
          <p:nvPicPr>
            <p:cNvPr id="18" name="Picture 17" descr="H_BoldBurstAlphabet.png"/>
            <p:cNvPicPr>
              <a:picLocks noChangeAspect="1"/>
            </p:cNvPicPr>
            <p:nvPr userDrawn="1"/>
          </p:nvPicPr>
          <p:blipFill>
            <a:blip r:embed="rId9" cstate="print"/>
            <a:stretch>
              <a:fillRect/>
            </a:stretch>
          </p:blipFill>
          <p:spPr>
            <a:xfrm>
              <a:off x="4344291" y="5486400"/>
              <a:ext cx="403333" cy="457200"/>
            </a:xfrm>
            <a:prstGeom prst="rect">
              <a:avLst/>
            </a:prstGeom>
          </p:spPr>
        </p:pic>
        <p:pic>
          <p:nvPicPr>
            <p:cNvPr id="19" name="Picture 18" descr="H_BoldBurstAlphabet.png"/>
            <p:cNvPicPr>
              <a:picLocks noChangeAspect="1"/>
            </p:cNvPicPr>
            <p:nvPr userDrawn="1"/>
          </p:nvPicPr>
          <p:blipFill>
            <a:blip r:embed="rId17" cstate="print"/>
            <a:stretch>
              <a:fillRect/>
            </a:stretch>
          </p:blipFill>
          <p:spPr>
            <a:xfrm>
              <a:off x="4832579" y="5478170"/>
              <a:ext cx="186975" cy="457200"/>
            </a:xfrm>
            <a:prstGeom prst="rect">
              <a:avLst/>
            </a:prstGeom>
          </p:spPr>
        </p:pic>
        <p:pic>
          <p:nvPicPr>
            <p:cNvPr id="20" name="Picture 19" descr="H_BoldBurstAlphabet.png"/>
            <p:cNvPicPr>
              <a:picLocks noChangeAspect="1"/>
            </p:cNvPicPr>
            <p:nvPr userDrawn="1"/>
          </p:nvPicPr>
          <p:blipFill>
            <a:blip r:embed="rId18" cstate="print"/>
            <a:stretch>
              <a:fillRect/>
            </a:stretch>
          </p:blipFill>
          <p:spPr>
            <a:xfrm>
              <a:off x="5029200" y="5486400"/>
              <a:ext cx="471448" cy="457200"/>
            </a:xfrm>
            <a:prstGeom prst="rect">
              <a:avLst/>
            </a:prstGeom>
          </p:spPr>
        </p:pic>
        <p:pic>
          <p:nvPicPr>
            <p:cNvPr id="21" name="Picture 20" descr="H_BoldBurstAlphabet.png"/>
            <p:cNvPicPr>
              <a:picLocks noChangeAspect="1"/>
            </p:cNvPicPr>
            <p:nvPr userDrawn="1"/>
          </p:nvPicPr>
          <p:blipFill>
            <a:blip r:embed="rId19" cstate="print"/>
            <a:stretch>
              <a:fillRect/>
            </a:stretch>
          </p:blipFill>
          <p:spPr>
            <a:xfrm>
              <a:off x="5486399" y="5486400"/>
              <a:ext cx="403334" cy="457200"/>
            </a:xfrm>
            <a:prstGeom prst="rect">
              <a:avLst/>
            </a:prstGeom>
          </p:spPr>
        </p:pic>
        <p:pic>
          <p:nvPicPr>
            <p:cNvPr id="22" name="Picture 21" descr="H_BoldBurstAlphabet.png"/>
            <p:cNvPicPr>
              <a:picLocks noChangeAspect="1"/>
            </p:cNvPicPr>
            <p:nvPr userDrawn="1"/>
          </p:nvPicPr>
          <p:blipFill>
            <a:blip r:embed="rId20" cstate="print"/>
            <a:stretch>
              <a:fillRect/>
            </a:stretch>
          </p:blipFill>
          <p:spPr>
            <a:xfrm>
              <a:off x="5867400" y="5491845"/>
              <a:ext cx="342344" cy="457200"/>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w to Play">
    <p:spTree>
      <p:nvGrpSpPr>
        <p:cNvPr id="1" name=""/>
        <p:cNvGrpSpPr/>
        <p:nvPr/>
      </p:nvGrpSpPr>
      <p:grpSpPr>
        <a:xfrm>
          <a:off x="0" y="0"/>
          <a:ext cx="0" cy="0"/>
          <a:chOff x="0" y="0"/>
          <a:chExt cx="0" cy="0"/>
        </a:xfrm>
      </p:grpSpPr>
      <p:sp>
        <p:nvSpPr>
          <p:cNvPr id="7" name="TextBox 6"/>
          <p:cNvSpPr txBox="1"/>
          <p:nvPr userDrawn="1"/>
        </p:nvSpPr>
        <p:spPr>
          <a:xfrm>
            <a:off x="914400" y="533400"/>
            <a:ext cx="7315200" cy="923330"/>
          </a:xfrm>
          <a:prstGeom prst="rect">
            <a:avLst/>
          </a:prstGeom>
          <a:noFill/>
        </p:spPr>
        <p:txBody>
          <a:bodyPr wrap="square" rtlCol="0">
            <a:spAutoFit/>
          </a:bodyPr>
          <a:lstStyle/>
          <a:p>
            <a:pPr algn="ctr"/>
            <a:r>
              <a:rPr lang="en-US" sz="5400" dirty="0">
                <a:ln>
                  <a:solidFill>
                    <a:sysClr val="windowText" lastClr="000000"/>
                  </a:solidFill>
                </a:ln>
                <a:solidFill>
                  <a:srgbClr val="00B0F0"/>
                </a:solidFill>
                <a:effectLst>
                  <a:outerShdw blurRad="38100" dist="38100" dir="2700000" algn="tl">
                    <a:srgbClr val="000000">
                      <a:alpha val="43137"/>
                    </a:srgbClr>
                  </a:outerShdw>
                </a:effectLst>
                <a:latin typeface="Luckiest Guy" pitchFamily="2" charset="0"/>
              </a:rPr>
              <a:t>How</a:t>
            </a:r>
            <a:r>
              <a:rPr lang="en-US" sz="5400" baseline="0" dirty="0">
                <a:ln>
                  <a:solidFill>
                    <a:sysClr val="windowText" lastClr="000000"/>
                  </a:solidFill>
                </a:ln>
                <a:solidFill>
                  <a:srgbClr val="00B0F0"/>
                </a:solidFill>
                <a:effectLst>
                  <a:outerShdw blurRad="38100" dist="38100" dir="2700000" algn="tl">
                    <a:srgbClr val="000000">
                      <a:alpha val="43137"/>
                    </a:srgbClr>
                  </a:outerShdw>
                </a:effectLst>
                <a:latin typeface="Luckiest Guy" pitchFamily="2" charset="0"/>
              </a:rPr>
              <a:t> to Play</a:t>
            </a:r>
            <a:endParaRPr lang="en-US" sz="5400" dirty="0">
              <a:ln>
                <a:solidFill>
                  <a:sysClr val="windowText" lastClr="000000"/>
                </a:solidFill>
              </a:ln>
              <a:solidFill>
                <a:srgbClr val="00B0F0"/>
              </a:solidFill>
              <a:effectLst>
                <a:outerShdw blurRad="38100" dist="38100" dir="2700000" algn="tl">
                  <a:srgbClr val="000000">
                    <a:alpha val="43137"/>
                  </a:srgbClr>
                </a:outerShdw>
              </a:effectLst>
              <a:latin typeface="Luckiest Guy" pitchFamily="2" charset="0"/>
            </a:endParaRPr>
          </a:p>
        </p:txBody>
      </p:sp>
      <p:sp>
        <p:nvSpPr>
          <p:cNvPr id="8" name="TextBox 7"/>
          <p:cNvSpPr txBox="1"/>
          <p:nvPr userDrawn="1"/>
        </p:nvSpPr>
        <p:spPr>
          <a:xfrm>
            <a:off x="914400" y="1447800"/>
            <a:ext cx="7315200" cy="4524315"/>
          </a:xfrm>
          <a:prstGeom prst="rect">
            <a:avLst/>
          </a:prstGeom>
          <a:noFill/>
        </p:spPr>
        <p:txBody>
          <a:bodyPr wrap="square" rtlCol="0">
            <a:spAutoFit/>
          </a:bodyPr>
          <a:lstStyle/>
          <a:p>
            <a:pPr lvl="0">
              <a:buFont typeface="Arial" pitchFamily="34" charset="0"/>
              <a:buChar char="•"/>
            </a:pPr>
            <a:r>
              <a:rPr lang="en-US" sz="2400" kern="1200" dirty="0">
                <a:solidFill>
                  <a:schemeClr val="tx1"/>
                </a:solidFill>
                <a:latin typeface="ShelbyThick" pitchFamily="2" charset="0"/>
                <a:ea typeface="LLElementaryDots" pitchFamily="2" charset="0"/>
                <a:cs typeface="Arial" pitchFamily="34" charset="0"/>
              </a:rPr>
              <a:t>Choose a student to go first.</a:t>
            </a:r>
          </a:p>
          <a:p>
            <a:pPr lvl="0">
              <a:buFont typeface="Arial" pitchFamily="34" charset="0"/>
              <a:buChar char="•"/>
            </a:pPr>
            <a:r>
              <a:rPr lang="en-US" sz="2400" kern="1200" dirty="0">
                <a:solidFill>
                  <a:schemeClr val="tx1"/>
                </a:solidFill>
                <a:latin typeface="ShelbyThick" pitchFamily="2" charset="0"/>
                <a:ea typeface="LLElementaryDots" pitchFamily="2" charset="0"/>
                <a:cs typeface="Arial" pitchFamily="34" charset="0"/>
              </a:rPr>
              <a:t>Start with the first question.</a:t>
            </a:r>
          </a:p>
          <a:p>
            <a:pPr lvl="0">
              <a:buFont typeface="Arial" pitchFamily="34" charset="0"/>
              <a:buChar char="•"/>
            </a:pPr>
            <a:r>
              <a:rPr lang="en-US" sz="2400" kern="1200" dirty="0">
                <a:solidFill>
                  <a:schemeClr val="tx1"/>
                </a:solidFill>
                <a:latin typeface="ShelbyThick" pitchFamily="2" charset="0"/>
                <a:ea typeface="LLElementaryDots" pitchFamily="2" charset="0"/>
                <a:cs typeface="Arial" pitchFamily="34" charset="0"/>
              </a:rPr>
              <a:t>Click “</a:t>
            </a:r>
            <a:r>
              <a:rPr lang="en-US" sz="2400" kern="1200" dirty="0">
                <a:ln>
                  <a:solidFill>
                    <a:sysClr val="windowText" lastClr="000000"/>
                  </a:solidFill>
                </a:ln>
                <a:solidFill>
                  <a:srgbClr val="00B0F0"/>
                </a:solidFill>
                <a:latin typeface="ShelbyThick" pitchFamily="2" charset="0"/>
                <a:ea typeface="LLElementaryDots" pitchFamily="2" charset="0"/>
                <a:cs typeface="Arial" pitchFamily="34" charset="0"/>
              </a:rPr>
              <a:t>Answer</a:t>
            </a:r>
            <a:r>
              <a:rPr lang="en-US" sz="2400" kern="1200" dirty="0">
                <a:solidFill>
                  <a:schemeClr val="tx1"/>
                </a:solidFill>
                <a:latin typeface="ShelbyThick" pitchFamily="2" charset="0"/>
                <a:ea typeface="LLElementaryDots" pitchFamily="2" charset="0"/>
                <a:cs typeface="Arial" pitchFamily="34" charset="0"/>
              </a:rPr>
              <a:t>” box for answer.</a:t>
            </a:r>
          </a:p>
          <a:p>
            <a:pPr lvl="0">
              <a:buFont typeface="Arial" pitchFamily="34" charset="0"/>
              <a:buChar char="•"/>
            </a:pPr>
            <a:r>
              <a:rPr lang="en-US" sz="2400" kern="1200" dirty="0">
                <a:solidFill>
                  <a:schemeClr val="tx1"/>
                </a:solidFill>
                <a:latin typeface="ShelbyThick" pitchFamily="2" charset="0"/>
                <a:ea typeface="LLElementaryDots" pitchFamily="2" charset="0"/>
                <a:cs typeface="Arial" pitchFamily="34" charset="0"/>
              </a:rPr>
              <a:t>Click “</a:t>
            </a:r>
            <a:r>
              <a:rPr lang="en-US" sz="2400" kern="1200" dirty="0">
                <a:ln>
                  <a:solidFill>
                    <a:sysClr val="windowText" lastClr="000000"/>
                  </a:solidFill>
                </a:ln>
                <a:solidFill>
                  <a:srgbClr val="00B0F0"/>
                </a:solidFill>
                <a:latin typeface="ShelbyThick" pitchFamily="2" charset="0"/>
                <a:ea typeface="LLElementaryDots" pitchFamily="2" charset="0"/>
                <a:cs typeface="Arial" pitchFamily="34" charset="0"/>
              </a:rPr>
              <a:t>Scoreboard</a:t>
            </a:r>
            <a:r>
              <a:rPr lang="en-US" sz="2400" kern="1200" dirty="0">
                <a:solidFill>
                  <a:schemeClr val="tx1"/>
                </a:solidFill>
                <a:latin typeface="ShelbyThick" pitchFamily="2" charset="0"/>
                <a:ea typeface="LLElementaryDots" pitchFamily="2" charset="0"/>
                <a:cs typeface="Arial" pitchFamily="34" charset="0"/>
              </a:rPr>
              <a:t>” to go back to scoreboard.</a:t>
            </a:r>
          </a:p>
          <a:p>
            <a:pPr lvl="0">
              <a:buFont typeface="Arial" pitchFamily="34" charset="0"/>
              <a:buChar char="•"/>
            </a:pPr>
            <a:r>
              <a:rPr lang="en-US" sz="2400" kern="1200" dirty="0">
                <a:solidFill>
                  <a:schemeClr val="tx1"/>
                </a:solidFill>
                <a:latin typeface="ShelbyThick" pitchFamily="2" charset="0"/>
                <a:ea typeface="LLElementaryDots" pitchFamily="2" charset="0"/>
                <a:cs typeface="Arial" pitchFamily="34" charset="0"/>
              </a:rPr>
              <a:t>Click “</a:t>
            </a:r>
            <a:r>
              <a:rPr lang="en-US" sz="2400" kern="1200" dirty="0">
                <a:ln>
                  <a:solidFill>
                    <a:sysClr val="windowText" lastClr="000000"/>
                  </a:solidFill>
                </a:ln>
                <a:solidFill>
                  <a:srgbClr val="FF0000"/>
                </a:solidFill>
                <a:latin typeface="ShelbyThick" pitchFamily="2" charset="0"/>
                <a:ea typeface="LLElementaryDots" pitchFamily="2" charset="0"/>
                <a:cs typeface="Arial" pitchFamily="34" charset="0"/>
              </a:rPr>
              <a:t>Stop</a:t>
            </a:r>
            <a:r>
              <a:rPr lang="en-US" sz="2400" kern="1200" dirty="0">
                <a:solidFill>
                  <a:schemeClr val="tx1"/>
                </a:solidFill>
                <a:latin typeface="ShelbyThick" pitchFamily="2" charset="0"/>
                <a:ea typeface="LLElementaryDots" pitchFamily="2" charset="0"/>
                <a:cs typeface="Arial" pitchFamily="34" charset="0"/>
              </a:rPr>
              <a:t>” to exit game.</a:t>
            </a:r>
          </a:p>
          <a:p>
            <a:pPr lvl="0">
              <a:buFont typeface="Arial" pitchFamily="34" charset="0"/>
              <a:buChar char="•"/>
            </a:pPr>
            <a:r>
              <a:rPr lang="en-US" sz="2400" kern="1200" dirty="0">
                <a:solidFill>
                  <a:schemeClr val="tx1"/>
                </a:solidFill>
                <a:latin typeface="ShelbyThick" pitchFamily="2" charset="0"/>
                <a:ea typeface="LLElementaryDots" pitchFamily="2" charset="0"/>
                <a:cs typeface="Arial" pitchFamily="34" charset="0"/>
              </a:rPr>
              <a:t>Questions already answered should disappear automatically.</a:t>
            </a:r>
          </a:p>
          <a:p>
            <a:pPr lvl="0">
              <a:buFont typeface="Arial" pitchFamily="34" charset="0"/>
              <a:buChar char="•"/>
            </a:pPr>
            <a:r>
              <a:rPr lang="en-US" sz="2400" kern="1200" dirty="0">
                <a:solidFill>
                  <a:schemeClr val="tx1"/>
                </a:solidFill>
                <a:latin typeface="ShelbyThick" pitchFamily="2" charset="0"/>
                <a:ea typeface="LLElementaryDots" pitchFamily="2" charset="0"/>
                <a:cs typeface="Arial" pitchFamily="34" charset="0"/>
              </a:rPr>
              <a:t>Scores are to be </a:t>
            </a:r>
            <a:r>
              <a:rPr lang="en-US" sz="2400" kern="1200" dirty="0">
                <a:ln>
                  <a:solidFill>
                    <a:sysClr val="windowText" lastClr="000000"/>
                  </a:solidFill>
                </a:ln>
                <a:solidFill>
                  <a:srgbClr val="FFFF00"/>
                </a:solidFill>
                <a:latin typeface="ShelbyThick" pitchFamily="2" charset="0"/>
                <a:ea typeface="LLElementaryDots" pitchFamily="2" charset="0"/>
                <a:cs typeface="Arial" pitchFamily="34" charset="0"/>
              </a:rPr>
              <a:t>TYPED IN </a:t>
            </a:r>
            <a:r>
              <a:rPr lang="en-US" sz="2400" kern="1200" dirty="0">
                <a:solidFill>
                  <a:schemeClr val="tx1"/>
                </a:solidFill>
                <a:latin typeface="ShelbyThick" pitchFamily="2" charset="0"/>
                <a:ea typeface="LLElementaryDots" pitchFamily="2" charset="0"/>
                <a:cs typeface="Arial" pitchFamily="34" charset="0"/>
              </a:rPr>
              <a:t>during Slideshow mode!</a:t>
            </a:r>
          </a:p>
          <a:p>
            <a:pPr lvl="0">
              <a:buFont typeface="Arial" pitchFamily="34" charset="0"/>
              <a:buChar char="•"/>
            </a:pPr>
            <a:r>
              <a:rPr lang="en-US" sz="2400" kern="1200" dirty="0">
                <a:solidFill>
                  <a:schemeClr val="tx1"/>
                </a:solidFill>
                <a:latin typeface="ShelbyThick" pitchFamily="2" charset="0"/>
                <a:ea typeface="LLElementaryDots" pitchFamily="2" charset="0"/>
                <a:cs typeface="Arial" pitchFamily="34" charset="0"/>
              </a:rPr>
              <a:t>Students get points for correct answers.</a:t>
            </a:r>
          </a:p>
          <a:p>
            <a:pPr lvl="0">
              <a:buFont typeface="Arial" pitchFamily="34" charset="0"/>
              <a:buChar char="•"/>
            </a:pPr>
            <a:r>
              <a:rPr lang="en-US" sz="2400" kern="1200" dirty="0">
                <a:solidFill>
                  <a:schemeClr val="tx1"/>
                </a:solidFill>
                <a:latin typeface="ShelbyThick" pitchFamily="2" charset="0"/>
                <a:ea typeface="LLElementaryDots" pitchFamily="2" charset="0"/>
                <a:cs typeface="Arial" pitchFamily="34" charset="0"/>
              </a:rPr>
              <a:t>Teacher gets points for wrong answers. </a:t>
            </a:r>
          </a:p>
          <a:p>
            <a:pPr>
              <a:buFont typeface="Arial" pitchFamily="34" charset="0"/>
              <a:buChar char="•"/>
            </a:pPr>
            <a:endParaRPr lang="en-US" sz="2400" dirty="0">
              <a:latin typeface="ShelbyThick" pitchFamily="2" charset="0"/>
              <a:ea typeface="LLElementaryDots" pitchFamily="2" charset="0"/>
              <a:cs typeface="Arial" pitchFamily="34" charset="0"/>
            </a:endParaRPr>
          </a:p>
        </p:txBody>
      </p:sp>
      <p:pic>
        <p:nvPicPr>
          <p:cNvPr id="5" name="Picture 4" descr="Go Signal 2.png">
            <a:hlinkClick r:id="" action="ppaction://hlinkshowjump?jump=nextslide"/>
          </p:cNvPr>
          <p:cNvPicPr>
            <a:picLocks noChangeAspect="1"/>
          </p:cNvPicPr>
          <p:nvPr userDrawn="1"/>
        </p:nvPicPr>
        <p:blipFill>
          <a:blip r:embed="rId2" cstate="print"/>
          <a:stretch>
            <a:fillRect/>
          </a:stretch>
        </p:blipFill>
        <p:spPr>
          <a:xfrm>
            <a:off x="7696200" y="5486400"/>
            <a:ext cx="639866" cy="6400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0662439-852E-41F7-BF65-98F95411A268}" type="datetimeFigureOut">
              <a:rPr lang="en-US" smtClean="0"/>
              <a:pPr/>
              <a:t>10/11/2018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90DBBF8-6C0B-4D28-9522-8E85078670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hanks for Playing">
    <p:spTree>
      <p:nvGrpSpPr>
        <p:cNvPr id="1" name=""/>
        <p:cNvGrpSpPr/>
        <p:nvPr/>
      </p:nvGrpSpPr>
      <p:grpSpPr>
        <a:xfrm>
          <a:off x="0" y="0"/>
          <a:ext cx="0" cy="0"/>
          <a:chOff x="0" y="0"/>
          <a:chExt cx="0" cy="0"/>
        </a:xfrm>
      </p:grpSpPr>
      <p:sp>
        <p:nvSpPr>
          <p:cNvPr id="5" name="Rectangle 4"/>
          <p:cNvSpPr/>
          <p:nvPr userDrawn="1"/>
        </p:nvSpPr>
        <p:spPr>
          <a:xfrm>
            <a:off x="1222406" y="1447800"/>
            <a:ext cx="6790065" cy="3046988"/>
          </a:xfrm>
          <a:prstGeom prst="rect">
            <a:avLst/>
          </a:prstGeom>
          <a:noFill/>
        </p:spPr>
        <p:txBody>
          <a:bodyPr wrap="none">
            <a:spAutoFit/>
          </a:bodyPr>
          <a:lstStyle/>
          <a:p>
            <a:pPr algn="ctr" fontAlgn="auto">
              <a:spcBef>
                <a:spcPts val="0"/>
              </a:spcBef>
              <a:spcAft>
                <a:spcPts val="0"/>
              </a:spcAft>
              <a:defRPr/>
            </a:pPr>
            <a:r>
              <a:rPr lang="en-US" sz="9600" b="1" dirty="0">
                <a:ln w="17780" cmpd="sng">
                  <a:solidFill>
                    <a:schemeClr val="tx1"/>
                  </a:solidFill>
                  <a:prstDash val="solid"/>
                  <a:miter lim="800000"/>
                </a:ln>
                <a:effectLst>
                  <a:outerShdw blurRad="50800" dist="38100" dir="2700000" algn="tl" rotWithShape="0">
                    <a:prstClr val="black">
                      <a:alpha val="40000"/>
                    </a:prstClr>
                  </a:outerShdw>
                </a:effectLst>
                <a:latin typeface="Arial Rounded MT Bold" pitchFamily="34" charset="0"/>
                <a:cs typeface="+mn-cs"/>
              </a:rPr>
              <a:t>Thanks for </a:t>
            </a:r>
          </a:p>
          <a:p>
            <a:pPr algn="ctr" fontAlgn="auto">
              <a:spcBef>
                <a:spcPts val="0"/>
              </a:spcBef>
              <a:spcAft>
                <a:spcPts val="0"/>
              </a:spcAft>
              <a:defRPr/>
            </a:pPr>
            <a:r>
              <a:rPr lang="en-US" sz="9600" b="1" dirty="0">
                <a:ln w="17780" cmpd="sng">
                  <a:solidFill>
                    <a:schemeClr val="tx1"/>
                  </a:solidFill>
                  <a:prstDash val="solid"/>
                  <a:miter lim="800000"/>
                </a:ln>
                <a:effectLst>
                  <a:outerShdw blurRad="50800" dist="38100" dir="2700000" algn="tl" rotWithShape="0">
                    <a:prstClr val="black">
                      <a:alpha val="40000"/>
                    </a:prstClr>
                  </a:outerShdw>
                </a:effectLst>
                <a:latin typeface="Arial Rounded MT Bold" pitchFamily="34" charset="0"/>
                <a:cs typeface="+mn-cs"/>
              </a:rPr>
              <a:t>playing!</a:t>
            </a:r>
          </a:p>
        </p:txBody>
      </p:sp>
      <p:pic>
        <p:nvPicPr>
          <p:cNvPr id="6" name="Picture 5" descr="Go Signal 2.png">
            <a:hlinkClick r:id="" action="ppaction://hlinkshowjump?jump=nextslide"/>
          </p:cNvPr>
          <p:cNvPicPr>
            <a:picLocks noChangeAspect="1"/>
          </p:cNvPicPr>
          <p:nvPr userDrawn="1"/>
        </p:nvPicPr>
        <p:blipFill>
          <a:blip r:embed="rId2" cstate="print"/>
          <a:stretch>
            <a:fillRect/>
          </a:stretch>
        </p:blipFill>
        <p:spPr>
          <a:xfrm>
            <a:off x="7391705" y="5181600"/>
            <a:ext cx="914095"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1"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228" fill="hold">
                                          <p:stCondLst>
                                            <p:cond delay="0"/>
                                          </p:stCondLst>
                                        </p:cTn>
                                        <p:tgtEl>
                                          <p:spTgt spid="5"/>
                                        </p:tgtEl>
                                        <p:attrNameLst>
                                          <p:attrName>style.rotation</p:attrName>
                                        </p:attrNameLst>
                                      </p:cBhvr>
                                      <p:to>
                                        <p:strVal val="-45.0"/>
                                      </p:to>
                                    </p:set>
                                    <p:anim calcmode="lin" valueType="num">
                                      <p:cBhvr>
                                        <p:cTn id="8" dur="228" fill="hold">
                                          <p:stCondLst>
                                            <p:cond delay="22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500"/>
                            </p:stCondLst>
                            <p:childTnLst>
                              <p:par>
                                <p:cTn id="13" presetID="34" presetClass="emph" presetSubtype="0" fill="hold" grpId="0" nodeType="after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5"/>
                                        </p:tgtEl>
                                        <p:attrNameLst>
                                          <p:attrName>ppt_x</p:attrName>
                                          <p:attrName>ppt_y</p:attrName>
                                        </p:attrNameLst>
                                      </p:cBhvr>
                                    </p:animMotion>
                                    <p:animRot by="1500000">
                                      <p:cBhvr>
                                        <p:cTn id="15" dur="125" fill="hold">
                                          <p:stCondLst>
                                            <p:cond delay="0"/>
                                          </p:stCondLst>
                                        </p:cTn>
                                        <p:tgtEl>
                                          <p:spTgt spid="5"/>
                                        </p:tgtEl>
                                        <p:attrNameLst>
                                          <p:attrName>r</p:attrName>
                                        </p:attrNameLst>
                                      </p:cBhvr>
                                    </p:animRot>
                                    <p:animRot by="-1500000">
                                      <p:cBhvr>
                                        <p:cTn id="16" dur="125" fill="hold">
                                          <p:stCondLst>
                                            <p:cond delay="125"/>
                                          </p:stCondLst>
                                        </p:cTn>
                                        <p:tgtEl>
                                          <p:spTgt spid="5"/>
                                        </p:tgtEl>
                                        <p:attrNameLst>
                                          <p:attrName>r</p:attrName>
                                        </p:attrNameLst>
                                      </p:cBhvr>
                                    </p:animRot>
                                    <p:animRot by="-1500000">
                                      <p:cBhvr>
                                        <p:cTn id="17" dur="125" fill="hold">
                                          <p:stCondLst>
                                            <p:cond delay="250"/>
                                          </p:stCondLst>
                                        </p:cTn>
                                        <p:tgtEl>
                                          <p:spTgt spid="5"/>
                                        </p:tgtEl>
                                        <p:attrNameLst>
                                          <p:attrName>r</p:attrName>
                                        </p:attrNameLst>
                                      </p:cBhvr>
                                    </p:animRot>
                                    <p:animRot by="1500000">
                                      <p:cBhvr>
                                        <p:cTn id="18"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 Shape Slide1">
    <p:spTree>
      <p:nvGrpSpPr>
        <p:cNvPr id="1" name=""/>
        <p:cNvGrpSpPr/>
        <p:nvPr/>
      </p:nvGrpSpPr>
      <p:grpSpPr>
        <a:xfrm>
          <a:off x="0" y="0"/>
          <a:ext cx="0" cy="0"/>
          <a:chOff x="0" y="0"/>
          <a:chExt cx="0" cy="0"/>
        </a:xfrm>
      </p:grpSpPr>
      <p:sp>
        <p:nvSpPr>
          <p:cNvPr id="7" name="TextBox 6"/>
          <p:cNvSpPr txBox="1"/>
          <p:nvPr userDrawn="1"/>
        </p:nvSpPr>
        <p:spPr>
          <a:xfrm>
            <a:off x="1828800" y="464403"/>
            <a:ext cx="3886200" cy="830997"/>
          </a:xfrm>
          <a:prstGeom prst="rect">
            <a:avLst/>
          </a:prstGeom>
          <a:noFill/>
          <a:ln>
            <a:noFill/>
          </a:ln>
        </p:spPr>
        <p:txBody>
          <a:bodyPr wrap="square" rtlCol="0" anchor="ctr">
            <a:spAutoFit/>
          </a:bodyPr>
          <a:lstStyle/>
          <a:p>
            <a:pPr algn="r"/>
            <a:r>
              <a:rPr lang="en-US" sz="4800" dirty="0">
                <a:effectLst>
                  <a:outerShdw blurRad="38100" dist="38100" dir="2700000" algn="tl">
                    <a:srgbClr val="000000">
                      <a:alpha val="43137"/>
                    </a:srgbClr>
                  </a:outerShdw>
                </a:effectLst>
                <a:latin typeface="Luckiest Guy" pitchFamily="2" charset="0"/>
                <a:ea typeface="BoldDots" pitchFamily="2" charset="0"/>
              </a:rPr>
              <a:t>Question</a:t>
            </a:r>
          </a:p>
        </p:txBody>
      </p:sp>
      <p:sp>
        <p:nvSpPr>
          <p:cNvPr id="8" name="Text Placeholder 7"/>
          <p:cNvSpPr>
            <a:spLocks noGrp="1"/>
          </p:cNvSpPr>
          <p:nvPr>
            <p:ph type="body" sz="quarter" idx="10" hasCustomPrompt="1"/>
          </p:nvPr>
        </p:nvSpPr>
        <p:spPr>
          <a:xfrm>
            <a:off x="5791200" y="457200"/>
            <a:ext cx="1295400" cy="838200"/>
          </a:xfrm>
        </p:spPr>
        <p:txBody>
          <a:bodyPr anchor="ctr">
            <a:normAutofit/>
          </a:bodyPr>
          <a:lstStyle>
            <a:lvl1pPr>
              <a:buNone/>
              <a:defRPr sz="4800">
                <a:ln>
                  <a:solidFill>
                    <a:sysClr val="windowText" lastClr="000000"/>
                  </a:solidFill>
                </a:ln>
                <a:effectLst>
                  <a:outerShdw blurRad="38100" dist="38100" dir="2700000" algn="tl">
                    <a:srgbClr val="000000">
                      <a:alpha val="43137"/>
                    </a:srgbClr>
                  </a:outerShdw>
                </a:effectLst>
                <a:latin typeface="Luckiest Guy" pitchFamily="2" charset="0"/>
                <a:ea typeface="BoldDots" pitchFamily="2" charset="0"/>
              </a:defRPr>
            </a:lvl1pPr>
          </a:lstStyle>
          <a:p>
            <a:pPr lvl="0"/>
            <a:r>
              <a:rPr lang="en-US" dirty="0"/>
              <a:t>?</a:t>
            </a:r>
          </a:p>
        </p:txBody>
      </p:sp>
      <p:pic>
        <p:nvPicPr>
          <p:cNvPr id="5" name="Picture 4" descr="1Q Graph 10x10 Style2 Labeled.png"/>
          <p:cNvPicPr>
            <a:picLocks noChangeAspect="1"/>
          </p:cNvPicPr>
          <p:nvPr userDrawn="1"/>
        </p:nvPicPr>
        <p:blipFill>
          <a:blip r:embed="rId2" cstate="print"/>
          <a:stretch>
            <a:fillRect/>
          </a:stretch>
        </p:blipFill>
        <p:spPr>
          <a:xfrm>
            <a:off x="4038600" y="1295400"/>
            <a:ext cx="4648200" cy="4648200"/>
          </a:xfrm>
          <a:prstGeom prst="rect">
            <a:avLst/>
          </a:prstGeom>
        </p:spPr>
      </p:pic>
      <p:sp>
        <p:nvSpPr>
          <p:cNvPr id="9" name="TextBox 8"/>
          <p:cNvSpPr txBox="1"/>
          <p:nvPr userDrawn="1"/>
        </p:nvSpPr>
        <p:spPr>
          <a:xfrm>
            <a:off x="609600" y="1489502"/>
            <a:ext cx="3429000" cy="830997"/>
          </a:xfrm>
          <a:prstGeom prst="rect">
            <a:avLst/>
          </a:prstGeom>
          <a:noFill/>
          <a:ln>
            <a:noFill/>
          </a:ln>
        </p:spPr>
        <p:txBody>
          <a:bodyPr wrap="square" rtlCol="0" anchor="ctr">
            <a:spAutoFit/>
          </a:bodyPr>
          <a:lstStyle/>
          <a:p>
            <a:pPr algn="ctr"/>
            <a:r>
              <a:rPr lang="en-US" sz="2400" dirty="0">
                <a:effectLst>
                  <a:outerShdw blurRad="38100" dist="38100" dir="2700000" algn="tl">
                    <a:srgbClr val="000000">
                      <a:alpha val="43137"/>
                    </a:srgbClr>
                  </a:outerShdw>
                </a:effectLst>
                <a:latin typeface="Luckiest Guy" pitchFamily="2" charset="0"/>
                <a:ea typeface="BoldDots" pitchFamily="2" charset="0"/>
              </a:rPr>
              <a:t>What</a:t>
            </a:r>
            <a:r>
              <a:rPr lang="en-US" sz="2400" baseline="0" dirty="0">
                <a:effectLst>
                  <a:outerShdw blurRad="38100" dist="38100" dir="2700000" algn="tl">
                    <a:srgbClr val="000000">
                      <a:alpha val="43137"/>
                    </a:srgbClr>
                  </a:outerShdw>
                </a:effectLst>
                <a:latin typeface="Luckiest Guy" pitchFamily="2" charset="0"/>
                <a:ea typeface="BoldDots" pitchFamily="2" charset="0"/>
              </a:rPr>
              <a:t> are the  coordinates for the </a:t>
            </a:r>
            <a:endParaRPr lang="en-US" sz="2400" dirty="0">
              <a:effectLst>
                <a:outerShdw blurRad="38100" dist="38100" dir="2700000" algn="tl">
                  <a:srgbClr val="000000">
                    <a:alpha val="43137"/>
                  </a:srgbClr>
                </a:outerShdw>
              </a:effectLst>
              <a:latin typeface="Luckiest Guy" pitchFamily="2" charset="0"/>
              <a:ea typeface="BoldDots" pitchFamily="2" charset="0"/>
            </a:endParaRPr>
          </a:p>
        </p:txBody>
      </p:sp>
      <p:sp>
        <p:nvSpPr>
          <p:cNvPr id="10" name="Text Placeholder 7"/>
          <p:cNvSpPr>
            <a:spLocks noGrp="1"/>
          </p:cNvSpPr>
          <p:nvPr>
            <p:ph type="body" sz="quarter" idx="11" hasCustomPrompt="1"/>
          </p:nvPr>
        </p:nvSpPr>
        <p:spPr>
          <a:xfrm>
            <a:off x="1143000" y="2286000"/>
            <a:ext cx="2286000" cy="838200"/>
          </a:xfrm>
        </p:spPr>
        <p:txBody>
          <a:bodyPr anchor="ctr">
            <a:normAutofit/>
          </a:bodyPr>
          <a:lstStyle>
            <a:lvl1pPr algn="ctr">
              <a:buNone/>
              <a:defRPr sz="3200">
                <a:ln>
                  <a:solidFill>
                    <a:sysClr val="windowText" lastClr="000000"/>
                  </a:solidFill>
                </a:ln>
                <a:solidFill>
                  <a:srgbClr val="FF0000"/>
                </a:solidFill>
                <a:effectLst>
                  <a:outerShdw blurRad="38100" dist="38100" dir="2700000" algn="tl">
                    <a:srgbClr val="000000">
                      <a:alpha val="43137"/>
                    </a:srgbClr>
                  </a:outerShdw>
                </a:effectLst>
                <a:latin typeface="Luckiest Guy" pitchFamily="2" charset="0"/>
                <a:ea typeface="BoldDots" pitchFamily="2" charset="0"/>
              </a:defRPr>
            </a:lvl1pPr>
          </a:lstStyle>
          <a:p>
            <a:pPr lvl="0"/>
            <a:r>
              <a:rPr lang="en-US" dirty="0"/>
              <a:t>?</a:t>
            </a:r>
          </a:p>
        </p:txBody>
      </p:sp>
      <p:cxnSp>
        <p:nvCxnSpPr>
          <p:cNvPr id="12" name="Straight Connector 11"/>
          <p:cNvCxnSpPr/>
          <p:nvPr userDrawn="1"/>
        </p:nvCxnSpPr>
        <p:spPr>
          <a:xfrm>
            <a:off x="1066800" y="4114800"/>
            <a:ext cx="2667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hlinkClick r:id="rId3" action="ppaction://hlinksldjump"/>
          </p:cNvPr>
          <p:cNvSpPr txBox="1"/>
          <p:nvPr userDrawn="1"/>
        </p:nvSpPr>
        <p:spPr>
          <a:xfrm>
            <a:off x="1371600" y="51816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Scoreboard</a:t>
            </a:r>
            <a:endParaRPr lang="en-US" dirty="0">
              <a:ln>
                <a:solidFill>
                  <a:schemeClr val="tx1"/>
                </a:solidFill>
              </a:ln>
              <a:solidFill>
                <a:schemeClr val="bg1"/>
              </a:solidFill>
              <a:latin typeface="Luckiest Guy" pitchFamily="2" charset="0"/>
            </a:endParaRPr>
          </a:p>
        </p:txBody>
      </p:sp>
      <p:sp>
        <p:nvSpPr>
          <p:cNvPr id="18" name="Rectangle 17"/>
          <p:cNvSpPr/>
          <p:nvPr userDrawn="1"/>
        </p:nvSpPr>
        <p:spPr>
          <a:xfrm>
            <a:off x="5410200" y="1676400"/>
            <a:ext cx="457200" cy="457200"/>
          </a:xfrm>
          <a:prstGeom prst="rect">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gular Pentagon 18"/>
          <p:cNvSpPr/>
          <p:nvPr userDrawn="1"/>
        </p:nvSpPr>
        <p:spPr>
          <a:xfrm>
            <a:off x="7391400" y="2971800"/>
            <a:ext cx="457200" cy="457200"/>
          </a:xfrm>
          <a:prstGeom prst="pentagon">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4572000" y="4572000"/>
            <a:ext cx="457200" cy="457200"/>
          </a:xfrm>
          <a:prstGeom prst="ellipse">
            <a:avLst/>
          </a:prstGeom>
          <a:solidFill>
            <a:srgbClr val="FF66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userDrawn="1"/>
        </p:nvSpPr>
        <p:spPr>
          <a:xfrm>
            <a:off x="6172200" y="3733800"/>
            <a:ext cx="457200" cy="457200"/>
          </a:xfrm>
          <a:prstGeom prst="triangl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userDrawn="1"/>
        </p:nvSpPr>
        <p:spPr>
          <a:xfrm>
            <a:off x="7010400" y="5029200"/>
            <a:ext cx="457200" cy="457200"/>
          </a:xfrm>
          <a:prstGeom prst="star5">
            <a:avLst/>
          </a:prstGeom>
          <a:solidFill>
            <a:srgbClr val="7030A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6629400" y="2133600"/>
            <a:ext cx="457200" cy="457200"/>
          </a:xfrm>
          <a:prstGeom prst="hexagon">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ctagon 23"/>
          <p:cNvSpPr/>
          <p:nvPr userDrawn="1"/>
        </p:nvSpPr>
        <p:spPr>
          <a:xfrm>
            <a:off x="4953000" y="3276600"/>
            <a:ext cx="457200" cy="457200"/>
          </a:xfrm>
          <a:prstGeom prst="octagon">
            <a:avLst/>
          </a:prstGeom>
          <a:solidFill>
            <a:srgbClr val="0070C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 Coordinates Slide">
    <p:spTree>
      <p:nvGrpSpPr>
        <p:cNvPr id="1" name=""/>
        <p:cNvGrpSpPr/>
        <p:nvPr/>
      </p:nvGrpSpPr>
      <p:grpSpPr>
        <a:xfrm>
          <a:off x="0" y="0"/>
          <a:ext cx="0" cy="0"/>
          <a:chOff x="0" y="0"/>
          <a:chExt cx="0" cy="0"/>
        </a:xfrm>
      </p:grpSpPr>
      <p:sp>
        <p:nvSpPr>
          <p:cNvPr id="7" name="TextBox 6"/>
          <p:cNvSpPr txBox="1"/>
          <p:nvPr userDrawn="1"/>
        </p:nvSpPr>
        <p:spPr>
          <a:xfrm>
            <a:off x="1828800" y="464403"/>
            <a:ext cx="3886200" cy="830997"/>
          </a:xfrm>
          <a:prstGeom prst="rect">
            <a:avLst/>
          </a:prstGeom>
          <a:noFill/>
          <a:ln>
            <a:noFill/>
          </a:ln>
        </p:spPr>
        <p:txBody>
          <a:bodyPr wrap="square" rtlCol="0" anchor="ctr">
            <a:spAutoFit/>
          </a:bodyPr>
          <a:lstStyle/>
          <a:p>
            <a:pPr algn="r"/>
            <a:r>
              <a:rPr lang="en-US" sz="4800" dirty="0">
                <a:effectLst>
                  <a:outerShdw blurRad="38100" dist="38100" dir="2700000" algn="tl">
                    <a:srgbClr val="000000">
                      <a:alpha val="43137"/>
                    </a:srgbClr>
                  </a:outerShdw>
                </a:effectLst>
                <a:latin typeface="Luckiest Guy" pitchFamily="2" charset="0"/>
                <a:ea typeface="BoldDots" pitchFamily="2" charset="0"/>
              </a:rPr>
              <a:t>Question</a:t>
            </a:r>
          </a:p>
        </p:txBody>
      </p:sp>
      <p:sp>
        <p:nvSpPr>
          <p:cNvPr id="8" name="Text Placeholder 7"/>
          <p:cNvSpPr>
            <a:spLocks noGrp="1"/>
          </p:cNvSpPr>
          <p:nvPr>
            <p:ph type="body" sz="quarter" idx="10" hasCustomPrompt="1"/>
          </p:nvPr>
        </p:nvSpPr>
        <p:spPr>
          <a:xfrm>
            <a:off x="5791200" y="457200"/>
            <a:ext cx="1295400" cy="838200"/>
          </a:xfrm>
        </p:spPr>
        <p:txBody>
          <a:bodyPr anchor="ctr">
            <a:normAutofit/>
          </a:bodyPr>
          <a:lstStyle>
            <a:lvl1pPr>
              <a:buNone/>
              <a:defRPr sz="4800">
                <a:effectLst>
                  <a:outerShdw blurRad="38100" dist="38100" dir="2700000" algn="tl">
                    <a:srgbClr val="000000">
                      <a:alpha val="43137"/>
                    </a:srgbClr>
                  </a:outerShdw>
                </a:effectLst>
                <a:latin typeface="Luckiest Guy" pitchFamily="2" charset="0"/>
                <a:ea typeface="BoldDots" pitchFamily="2" charset="0"/>
              </a:defRPr>
            </a:lvl1pPr>
          </a:lstStyle>
          <a:p>
            <a:pPr lvl="0"/>
            <a:r>
              <a:rPr lang="en-US" dirty="0"/>
              <a:t>?</a:t>
            </a:r>
          </a:p>
        </p:txBody>
      </p:sp>
      <p:pic>
        <p:nvPicPr>
          <p:cNvPr id="5" name="Picture 4" descr="1Q Graph 10x10 Style2 Labeled.png"/>
          <p:cNvPicPr>
            <a:picLocks noChangeAspect="1"/>
          </p:cNvPicPr>
          <p:nvPr userDrawn="1"/>
        </p:nvPicPr>
        <p:blipFill>
          <a:blip r:embed="rId2" cstate="print"/>
          <a:stretch>
            <a:fillRect/>
          </a:stretch>
        </p:blipFill>
        <p:spPr>
          <a:xfrm>
            <a:off x="4038600" y="1295400"/>
            <a:ext cx="4648200" cy="4648200"/>
          </a:xfrm>
          <a:prstGeom prst="rect">
            <a:avLst/>
          </a:prstGeom>
        </p:spPr>
      </p:pic>
      <p:sp>
        <p:nvSpPr>
          <p:cNvPr id="9" name="TextBox 8"/>
          <p:cNvSpPr txBox="1"/>
          <p:nvPr userDrawn="1"/>
        </p:nvSpPr>
        <p:spPr>
          <a:xfrm>
            <a:off x="609600" y="1489502"/>
            <a:ext cx="3429000" cy="830997"/>
          </a:xfrm>
          <a:prstGeom prst="rect">
            <a:avLst/>
          </a:prstGeom>
          <a:noFill/>
          <a:ln>
            <a:noFill/>
          </a:ln>
        </p:spPr>
        <p:txBody>
          <a:bodyPr wrap="square" rtlCol="0" anchor="ctr">
            <a:spAutoFit/>
          </a:bodyPr>
          <a:lstStyle/>
          <a:p>
            <a:pPr algn="ctr"/>
            <a:r>
              <a:rPr lang="en-US" sz="2400" dirty="0">
                <a:effectLst>
                  <a:outerShdw blurRad="38100" dist="38100" dir="2700000" algn="tl">
                    <a:srgbClr val="000000">
                      <a:alpha val="43137"/>
                    </a:srgbClr>
                  </a:outerShdw>
                </a:effectLst>
                <a:latin typeface="Luckiest Guy" pitchFamily="2" charset="0"/>
                <a:ea typeface="BoldDots" pitchFamily="2" charset="0"/>
              </a:rPr>
              <a:t>What</a:t>
            </a:r>
            <a:r>
              <a:rPr lang="en-US" sz="2400" baseline="0" dirty="0">
                <a:effectLst>
                  <a:outerShdw blurRad="38100" dist="38100" dir="2700000" algn="tl">
                    <a:srgbClr val="000000">
                      <a:alpha val="43137"/>
                    </a:srgbClr>
                  </a:outerShdw>
                </a:effectLst>
                <a:latin typeface="Luckiest Guy" pitchFamily="2" charset="0"/>
                <a:ea typeface="BoldDots" pitchFamily="2" charset="0"/>
              </a:rPr>
              <a:t> letter is at these coordinates?</a:t>
            </a:r>
            <a:endParaRPr lang="en-US" sz="2400" dirty="0">
              <a:effectLst>
                <a:outerShdw blurRad="38100" dist="38100" dir="2700000" algn="tl">
                  <a:srgbClr val="000000">
                    <a:alpha val="43137"/>
                  </a:srgbClr>
                </a:outerShdw>
              </a:effectLst>
              <a:latin typeface="Luckiest Guy" pitchFamily="2" charset="0"/>
              <a:ea typeface="BoldDots" pitchFamily="2" charset="0"/>
            </a:endParaRPr>
          </a:p>
        </p:txBody>
      </p:sp>
      <p:sp>
        <p:nvSpPr>
          <p:cNvPr id="10" name="Text Placeholder 7"/>
          <p:cNvSpPr>
            <a:spLocks noGrp="1"/>
          </p:cNvSpPr>
          <p:nvPr>
            <p:ph type="body" sz="quarter" idx="11" hasCustomPrompt="1"/>
          </p:nvPr>
        </p:nvSpPr>
        <p:spPr>
          <a:xfrm>
            <a:off x="1143000" y="2286000"/>
            <a:ext cx="2438400" cy="838200"/>
          </a:xfrm>
        </p:spPr>
        <p:txBody>
          <a:bodyPr anchor="ctr">
            <a:normAutofit/>
          </a:bodyPr>
          <a:lstStyle>
            <a:lvl1pPr algn="ctr">
              <a:buNone/>
              <a:defRPr sz="4800">
                <a:effectLst>
                  <a:outerShdw blurRad="38100" dist="38100" dir="2700000" algn="tl">
                    <a:srgbClr val="000000">
                      <a:alpha val="43137"/>
                    </a:srgbClr>
                  </a:outerShdw>
                </a:effectLst>
                <a:latin typeface="Luckiest Guy" pitchFamily="2" charset="0"/>
                <a:ea typeface="BoldDots" pitchFamily="2" charset="0"/>
              </a:defRPr>
            </a:lvl1pPr>
          </a:lstStyle>
          <a:p>
            <a:pPr lvl="0"/>
            <a:r>
              <a:rPr lang="en-US" dirty="0"/>
              <a:t>?</a:t>
            </a:r>
          </a:p>
        </p:txBody>
      </p:sp>
      <p:sp>
        <p:nvSpPr>
          <p:cNvPr id="15" name="TextBox 14">
            <a:hlinkClick r:id="rId3" action="ppaction://hlinksldjump"/>
          </p:cNvPr>
          <p:cNvSpPr txBox="1"/>
          <p:nvPr userDrawn="1"/>
        </p:nvSpPr>
        <p:spPr>
          <a:xfrm>
            <a:off x="1371600" y="51816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Scoreboard</a:t>
            </a:r>
            <a:endParaRPr lang="en-US" dirty="0">
              <a:ln>
                <a:solidFill>
                  <a:schemeClr val="tx1"/>
                </a:solidFill>
              </a:ln>
              <a:solidFill>
                <a:schemeClr val="bg1"/>
              </a:solidFill>
              <a:latin typeface="Luckiest Guy" pitchFamily="2" charset="0"/>
            </a:endParaRPr>
          </a:p>
        </p:txBody>
      </p:sp>
      <p:pic>
        <p:nvPicPr>
          <p:cNvPr id="11" name="Picture 10" descr="Spring Flower Alphabet A.png"/>
          <p:cNvPicPr>
            <a:picLocks noChangeAspect="1"/>
          </p:cNvPicPr>
          <p:nvPr userDrawn="1"/>
        </p:nvPicPr>
        <p:blipFill>
          <a:blip r:embed="rId4" cstate="print"/>
          <a:stretch>
            <a:fillRect/>
          </a:stretch>
        </p:blipFill>
        <p:spPr>
          <a:xfrm>
            <a:off x="5791200" y="4953000"/>
            <a:ext cx="492461" cy="457200"/>
          </a:xfrm>
          <a:prstGeom prst="rect">
            <a:avLst/>
          </a:prstGeom>
        </p:spPr>
      </p:pic>
      <p:pic>
        <p:nvPicPr>
          <p:cNvPr id="13" name="Picture 12" descr="Spring Flower Alphabet A.png"/>
          <p:cNvPicPr>
            <a:picLocks noChangeAspect="1"/>
          </p:cNvPicPr>
          <p:nvPr userDrawn="1"/>
        </p:nvPicPr>
        <p:blipFill>
          <a:blip r:embed="rId5" cstate="print"/>
          <a:stretch>
            <a:fillRect/>
          </a:stretch>
        </p:blipFill>
        <p:spPr>
          <a:xfrm>
            <a:off x="4572000" y="1752600"/>
            <a:ext cx="492461" cy="457200"/>
          </a:xfrm>
          <a:prstGeom prst="rect">
            <a:avLst/>
          </a:prstGeom>
        </p:spPr>
      </p:pic>
      <p:pic>
        <p:nvPicPr>
          <p:cNvPr id="14" name="Picture 13" descr="Spring Flower Alphabet A.png"/>
          <p:cNvPicPr>
            <a:picLocks noChangeAspect="1"/>
          </p:cNvPicPr>
          <p:nvPr userDrawn="1"/>
        </p:nvPicPr>
        <p:blipFill>
          <a:blip r:embed="rId6" cstate="print"/>
          <a:stretch>
            <a:fillRect/>
          </a:stretch>
        </p:blipFill>
        <p:spPr>
          <a:xfrm>
            <a:off x="5334000" y="3352800"/>
            <a:ext cx="492461" cy="457200"/>
          </a:xfrm>
          <a:prstGeom prst="rect">
            <a:avLst/>
          </a:prstGeom>
        </p:spPr>
      </p:pic>
      <p:pic>
        <p:nvPicPr>
          <p:cNvPr id="16" name="Picture 15" descr="Spring Flower Alphabet A.png"/>
          <p:cNvPicPr>
            <a:picLocks noChangeAspect="1"/>
          </p:cNvPicPr>
          <p:nvPr userDrawn="1"/>
        </p:nvPicPr>
        <p:blipFill>
          <a:blip r:embed="rId7" cstate="print"/>
          <a:stretch>
            <a:fillRect/>
          </a:stretch>
        </p:blipFill>
        <p:spPr>
          <a:xfrm>
            <a:off x="6553200" y="4191000"/>
            <a:ext cx="492462" cy="457200"/>
          </a:xfrm>
          <a:prstGeom prst="rect">
            <a:avLst/>
          </a:prstGeom>
        </p:spPr>
      </p:pic>
      <p:pic>
        <p:nvPicPr>
          <p:cNvPr id="17" name="Picture 16" descr="Spring Flower Alphabet A.png"/>
          <p:cNvPicPr>
            <a:picLocks noChangeAspect="1"/>
          </p:cNvPicPr>
          <p:nvPr userDrawn="1"/>
        </p:nvPicPr>
        <p:blipFill>
          <a:blip r:embed="rId8" cstate="print"/>
          <a:stretch>
            <a:fillRect/>
          </a:stretch>
        </p:blipFill>
        <p:spPr>
          <a:xfrm>
            <a:off x="6172200" y="2514600"/>
            <a:ext cx="492461" cy="457200"/>
          </a:xfrm>
          <a:prstGeom prst="rect">
            <a:avLst/>
          </a:prstGeom>
        </p:spPr>
      </p:pic>
      <p:pic>
        <p:nvPicPr>
          <p:cNvPr id="18" name="Picture 17" descr="Spring Flower Alphabet A.png"/>
          <p:cNvPicPr>
            <a:picLocks noChangeAspect="1"/>
          </p:cNvPicPr>
          <p:nvPr userDrawn="1"/>
        </p:nvPicPr>
        <p:blipFill>
          <a:blip r:embed="rId9" cstate="print"/>
          <a:stretch>
            <a:fillRect/>
          </a:stretch>
        </p:blipFill>
        <p:spPr>
          <a:xfrm>
            <a:off x="7848600" y="1676400"/>
            <a:ext cx="492461" cy="457200"/>
          </a:xfrm>
          <a:prstGeom prst="rect">
            <a:avLst/>
          </a:prstGeom>
        </p:spPr>
      </p:pic>
      <p:pic>
        <p:nvPicPr>
          <p:cNvPr id="19" name="Picture 18" descr="Spring Flower Alphabet A.png"/>
          <p:cNvPicPr>
            <a:picLocks noChangeAspect="1"/>
          </p:cNvPicPr>
          <p:nvPr userDrawn="1"/>
        </p:nvPicPr>
        <p:blipFill>
          <a:blip r:embed="rId10" cstate="print"/>
          <a:stretch>
            <a:fillRect/>
          </a:stretch>
        </p:blipFill>
        <p:spPr>
          <a:xfrm>
            <a:off x="7391400" y="2971800"/>
            <a:ext cx="492461" cy="457200"/>
          </a:xfrm>
          <a:prstGeom prst="rect">
            <a:avLst/>
          </a:prstGeom>
        </p:spPr>
      </p:pic>
      <p:pic>
        <p:nvPicPr>
          <p:cNvPr id="20" name="Picture 19" descr="Spring Flower Alphabet A.png"/>
          <p:cNvPicPr>
            <a:picLocks noChangeAspect="1"/>
          </p:cNvPicPr>
          <p:nvPr userDrawn="1"/>
        </p:nvPicPr>
        <p:blipFill>
          <a:blip r:embed="rId11" cstate="print"/>
          <a:stretch>
            <a:fillRect/>
          </a:stretch>
        </p:blipFill>
        <p:spPr>
          <a:xfrm>
            <a:off x="8229600" y="4953000"/>
            <a:ext cx="492461" cy="457200"/>
          </a:xfrm>
          <a:prstGeom prst="rect">
            <a:avLst/>
          </a:prstGeom>
        </p:spPr>
      </p:pic>
      <p:cxnSp>
        <p:nvCxnSpPr>
          <p:cNvPr id="21" name="Straight Connector 20"/>
          <p:cNvCxnSpPr/>
          <p:nvPr userDrawn="1"/>
        </p:nvCxnSpPr>
        <p:spPr>
          <a:xfrm>
            <a:off x="1066800" y="4114800"/>
            <a:ext cx="2667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 Shape Slide2">
    <p:spTree>
      <p:nvGrpSpPr>
        <p:cNvPr id="1" name=""/>
        <p:cNvGrpSpPr/>
        <p:nvPr/>
      </p:nvGrpSpPr>
      <p:grpSpPr>
        <a:xfrm>
          <a:off x="0" y="0"/>
          <a:ext cx="0" cy="0"/>
          <a:chOff x="0" y="0"/>
          <a:chExt cx="0" cy="0"/>
        </a:xfrm>
      </p:grpSpPr>
      <p:sp>
        <p:nvSpPr>
          <p:cNvPr id="7" name="TextBox 6"/>
          <p:cNvSpPr txBox="1"/>
          <p:nvPr userDrawn="1"/>
        </p:nvSpPr>
        <p:spPr>
          <a:xfrm>
            <a:off x="1828800" y="464403"/>
            <a:ext cx="3886200" cy="830997"/>
          </a:xfrm>
          <a:prstGeom prst="rect">
            <a:avLst/>
          </a:prstGeom>
          <a:noFill/>
          <a:ln>
            <a:noFill/>
          </a:ln>
        </p:spPr>
        <p:txBody>
          <a:bodyPr wrap="square" rtlCol="0" anchor="ctr">
            <a:spAutoFit/>
          </a:bodyPr>
          <a:lstStyle/>
          <a:p>
            <a:pPr algn="r"/>
            <a:r>
              <a:rPr lang="en-US" sz="4800" dirty="0">
                <a:effectLst>
                  <a:outerShdw blurRad="38100" dist="38100" dir="2700000" algn="tl">
                    <a:srgbClr val="000000">
                      <a:alpha val="43137"/>
                    </a:srgbClr>
                  </a:outerShdw>
                </a:effectLst>
                <a:latin typeface="Luckiest Guy" pitchFamily="2" charset="0"/>
                <a:ea typeface="BoldDots" pitchFamily="2" charset="0"/>
              </a:rPr>
              <a:t>Question</a:t>
            </a:r>
          </a:p>
        </p:txBody>
      </p:sp>
      <p:sp>
        <p:nvSpPr>
          <p:cNvPr id="8" name="Text Placeholder 7"/>
          <p:cNvSpPr>
            <a:spLocks noGrp="1"/>
          </p:cNvSpPr>
          <p:nvPr>
            <p:ph type="body" sz="quarter" idx="10" hasCustomPrompt="1"/>
          </p:nvPr>
        </p:nvSpPr>
        <p:spPr>
          <a:xfrm>
            <a:off x="5791200" y="457200"/>
            <a:ext cx="1295400" cy="838200"/>
          </a:xfrm>
        </p:spPr>
        <p:txBody>
          <a:bodyPr anchor="ctr">
            <a:normAutofit/>
          </a:bodyPr>
          <a:lstStyle>
            <a:lvl1pPr>
              <a:buNone/>
              <a:defRPr sz="4800">
                <a:effectLst>
                  <a:outerShdw blurRad="38100" dist="38100" dir="2700000" algn="tl">
                    <a:srgbClr val="000000">
                      <a:alpha val="43137"/>
                    </a:srgbClr>
                  </a:outerShdw>
                </a:effectLst>
                <a:latin typeface="Luckiest Guy" pitchFamily="2" charset="0"/>
                <a:ea typeface="BoldDots" pitchFamily="2" charset="0"/>
              </a:defRPr>
            </a:lvl1pPr>
          </a:lstStyle>
          <a:p>
            <a:pPr lvl="0"/>
            <a:r>
              <a:rPr lang="en-US" dirty="0"/>
              <a:t>?</a:t>
            </a:r>
          </a:p>
        </p:txBody>
      </p:sp>
      <p:pic>
        <p:nvPicPr>
          <p:cNvPr id="5" name="Picture 4" descr="1Q Graph 10x10 Style2 Labeled.png"/>
          <p:cNvPicPr>
            <a:picLocks noChangeAspect="1"/>
          </p:cNvPicPr>
          <p:nvPr userDrawn="1"/>
        </p:nvPicPr>
        <p:blipFill>
          <a:blip r:embed="rId2" cstate="print"/>
          <a:stretch>
            <a:fillRect/>
          </a:stretch>
        </p:blipFill>
        <p:spPr>
          <a:xfrm>
            <a:off x="4038600" y="1295400"/>
            <a:ext cx="4648200" cy="4648200"/>
          </a:xfrm>
          <a:prstGeom prst="rect">
            <a:avLst/>
          </a:prstGeom>
        </p:spPr>
      </p:pic>
      <p:sp>
        <p:nvSpPr>
          <p:cNvPr id="9" name="TextBox 8"/>
          <p:cNvSpPr txBox="1"/>
          <p:nvPr userDrawn="1"/>
        </p:nvSpPr>
        <p:spPr>
          <a:xfrm>
            <a:off x="609600" y="1489502"/>
            <a:ext cx="3429000" cy="830997"/>
          </a:xfrm>
          <a:prstGeom prst="rect">
            <a:avLst/>
          </a:prstGeom>
          <a:noFill/>
          <a:ln>
            <a:noFill/>
          </a:ln>
        </p:spPr>
        <p:txBody>
          <a:bodyPr wrap="square" rtlCol="0" anchor="ctr">
            <a:spAutoFit/>
          </a:bodyPr>
          <a:lstStyle/>
          <a:p>
            <a:pPr algn="ctr"/>
            <a:r>
              <a:rPr lang="en-US" sz="2400" dirty="0">
                <a:effectLst>
                  <a:outerShdw blurRad="38100" dist="38100" dir="2700000" algn="tl">
                    <a:srgbClr val="000000">
                      <a:alpha val="43137"/>
                    </a:srgbClr>
                  </a:outerShdw>
                </a:effectLst>
                <a:latin typeface="Luckiest Guy" pitchFamily="2" charset="0"/>
                <a:ea typeface="BoldDots" pitchFamily="2" charset="0"/>
              </a:rPr>
              <a:t>What</a:t>
            </a:r>
            <a:r>
              <a:rPr lang="en-US" sz="2400" baseline="0" dirty="0">
                <a:effectLst>
                  <a:outerShdw blurRad="38100" dist="38100" dir="2700000" algn="tl">
                    <a:srgbClr val="000000">
                      <a:alpha val="43137"/>
                    </a:srgbClr>
                  </a:outerShdw>
                </a:effectLst>
                <a:latin typeface="Luckiest Guy" pitchFamily="2" charset="0"/>
                <a:ea typeface="BoldDots" pitchFamily="2" charset="0"/>
              </a:rPr>
              <a:t> are the  coordinates for the </a:t>
            </a:r>
            <a:endParaRPr lang="en-US" sz="2400" dirty="0">
              <a:effectLst>
                <a:outerShdw blurRad="38100" dist="38100" dir="2700000" algn="tl">
                  <a:srgbClr val="000000">
                    <a:alpha val="43137"/>
                  </a:srgbClr>
                </a:outerShdw>
              </a:effectLst>
              <a:latin typeface="Luckiest Guy" pitchFamily="2" charset="0"/>
              <a:ea typeface="BoldDots" pitchFamily="2" charset="0"/>
            </a:endParaRPr>
          </a:p>
        </p:txBody>
      </p:sp>
      <p:sp>
        <p:nvSpPr>
          <p:cNvPr id="10" name="Text Placeholder 7"/>
          <p:cNvSpPr>
            <a:spLocks noGrp="1"/>
          </p:cNvSpPr>
          <p:nvPr>
            <p:ph type="body" sz="quarter" idx="11" hasCustomPrompt="1"/>
          </p:nvPr>
        </p:nvSpPr>
        <p:spPr>
          <a:xfrm>
            <a:off x="1066800" y="2286000"/>
            <a:ext cx="2514600" cy="838200"/>
          </a:xfrm>
        </p:spPr>
        <p:txBody>
          <a:bodyPr anchor="ctr">
            <a:normAutofit/>
          </a:bodyPr>
          <a:lstStyle>
            <a:lvl1pPr algn="ctr">
              <a:buNone/>
              <a:defRPr sz="4800">
                <a:ln>
                  <a:solidFill>
                    <a:sysClr val="windowText" lastClr="000000"/>
                  </a:solidFill>
                </a:ln>
                <a:solidFill>
                  <a:srgbClr val="FF0000"/>
                </a:solidFill>
                <a:effectLst>
                  <a:outerShdw blurRad="38100" dist="38100" dir="2700000" algn="tl">
                    <a:srgbClr val="000000">
                      <a:alpha val="43137"/>
                    </a:srgbClr>
                  </a:outerShdw>
                </a:effectLst>
                <a:latin typeface="Luckiest Guy" pitchFamily="2" charset="0"/>
                <a:ea typeface="BoldDots" pitchFamily="2" charset="0"/>
              </a:defRPr>
            </a:lvl1pPr>
          </a:lstStyle>
          <a:p>
            <a:pPr lvl="0"/>
            <a:r>
              <a:rPr lang="en-US" dirty="0"/>
              <a:t>?</a:t>
            </a:r>
          </a:p>
        </p:txBody>
      </p:sp>
      <p:cxnSp>
        <p:nvCxnSpPr>
          <p:cNvPr id="12" name="Straight Connector 11"/>
          <p:cNvCxnSpPr/>
          <p:nvPr userDrawn="1"/>
        </p:nvCxnSpPr>
        <p:spPr>
          <a:xfrm>
            <a:off x="1066800" y="4114800"/>
            <a:ext cx="2667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hlinkClick r:id="rId3" action="ppaction://hlinksldjump"/>
          </p:cNvPr>
          <p:cNvSpPr txBox="1"/>
          <p:nvPr userDrawn="1"/>
        </p:nvSpPr>
        <p:spPr>
          <a:xfrm>
            <a:off x="1371600" y="51816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Scoreboard</a:t>
            </a:r>
            <a:endParaRPr lang="en-US" dirty="0">
              <a:ln>
                <a:solidFill>
                  <a:schemeClr val="tx1"/>
                </a:solidFill>
              </a:ln>
              <a:solidFill>
                <a:schemeClr val="bg1"/>
              </a:solidFill>
              <a:latin typeface="Luckiest Guy" pitchFamily="2" charset="0"/>
            </a:endParaRPr>
          </a:p>
        </p:txBody>
      </p:sp>
      <p:pic>
        <p:nvPicPr>
          <p:cNvPr id="16" name="Picture 15" descr="Spring Flower Alphabet A.png"/>
          <p:cNvPicPr>
            <a:picLocks noChangeAspect="1"/>
          </p:cNvPicPr>
          <p:nvPr userDrawn="1"/>
        </p:nvPicPr>
        <p:blipFill>
          <a:blip r:embed="rId4" cstate="print"/>
          <a:stretch>
            <a:fillRect/>
          </a:stretch>
        </p:blipFill>
        <p:spPr>
          <a:xfrm>
            <a:off x="5105400" y="4495800"/>
            <a:ext cx="252069" cy="457200"/>
          </a:xfrm>
          <a:prstGeom prst="rect">
            <a:avLst/>
          </a:prstGeom>
        </p:spPr>
      </p:pic>
      <p:pic>
        <p:nvPicPr>
          <p:cNvPr id="17" name="Picture 16" descr="Spring Flower Alphabet A.png"/>
          <p:cNvPicPr>
            <a:picLocks noChangeAspect="1"/>
          </p:cNvPicPr>
          <p:nvPr userDrawn="1"/>
        </p:nvPicPr>
        <p:blipFill>
          <a:blip r:embed="rId5" cstate="print"/>
          <a:stretch>
            <a:fillRect/>
          </a:stretch>
        </p:blipFill>
        <p:spPr>
          <a:xfrm>
            <a:off x="7162800" y="4953000"/>
            <a:ext cx="252069" cy="457200"/>
          </a:xfrm>
          <a:prstGeom prst="rect">
            <a:avLst/>
          </a:prstGeom>
        </p:spPr>
      </p:pic>
      <p:pic>
        <p:nvPicPr>
          <p:cNvPr id="25" name="Picture 24" descr="Spring Flower Alphabet A.png"/>
          <p:cNvPicPr>
            <a:picLocks noChangeAspect="1"/>
          </p:cNvPicPr>
          <p:nvPr userDrawn="1"/>
        </p:nvPicPr>
        <p:blipFill>
          <a:blip r:embed="rId6" cstate="print"/>
          <a:stretch>
            <a:fillRect/>
          </a:stretch>
        </p:blipFill>
        <p:spPr>
          <a:xfrm>
            <a:off x="4724400" y="3657600"/>
            <a:ext cx="252069" cy="457200"/>
          </a:xfrm>
          <a:prstGeom prst="rect">
            <a:avLst/>
          </a:prstGeom>
        </p:spPr>
      </p:pic>
      <p:pic>
        <p:nvPicPr>
          <p:cNvPr id="26" name="Picture 25" descr="Spring Flower Alphabet A.png"/>
          <p:cNvPicPr>
            <a:picLocks noChangeAspect="1"/>
          </p:cNvPicPr>
          <p:nvPr userDrawn="1"/>
        </p:nvPicPr>
        <p:blipFill>
          <a:blip r:embed="rId7" cstate="print"/>
          <a:stretch>
            <a:fillRect/>
          </a:stretch>
        </p:blipFill>
        <p:spPr>
          <a:xfrm>
            <a:off x="5029200" y="2362200"/>
            <a:ext cx="252069" cy="457200"/>
          </a:xfrm>
          <a:prstGeom prst="rect">
            <a:avLst/>
          </a:prstGeom>
        </p:spPr>
      </p:pic>
      <p:pic>
        <p:nvPicPr>
          <p:cNvPr id="27" name="Picture 26" descr="Spring Flower Alphabet A.png"/>
          <p:cNvPicPr>
            <a:picLocks noChangeAspect="1"/>
          </p:cNvPicPr>
          <p:nvPr userDrawn="1"/>
        </p:nvPicPr>
        <p:blipFill>
          <a:blip r:embed="rId8" cstate="print"/>
          <a:stretch>
            <a:fillRect/>
          </a:stretch>
        </p:blipFill>
        <p:spPr>
          <a:xfrm>
            <a:off x="5867400" y="1295400"/>
            <a:ext cx="252069" cy="457200"/>
          </a:xfrm>
          <a:prstGeom prst="rect">
            <a:avLst/>
          </a:prstGeom>
        </p:spPr>
      </p:pic>
      <p:pic>
        <p:nvPicPr>
          <p:cNvPr id="28" name="Picture 27" descr="Spring Flower Alphabet A.png"/>
          <p:cNvPicPr>
            <a:picLocks noChangeAspect="1"/>
          </p:cNvPicPr>
          <p:nvPr userDrawn="1"/>
        </p:nvPicPr>
        <p:blipFill>
          <a:blip r:embed="rId9" cstate="print"/>
          <a:stretch>
            <a:fillRect/>
          </a:stretch>
        </p:blipFill>
        <p:spPr>
          <a:xfrm>
            <a:off x="7467600" y="2514600"/>
            <a:ext cx="252069" cy="457200"/>
          </a:xfrm>
          <a:prstGeom prst="rect">
            <a:avLst/>
          </a:prstGeom>
        </p:spPr>
      </p:pic>
      <p:pic>
        <p:nvPicPr>
          <p:cNvPr id="29" name="Picture 28" descr="Spring Flower Alphabet A.png"/>
          <p:cNvPicPr>
            <a:picLocks noChangeAspect="1"/>
          </p:cNvPicPr>
          <p:nvPr userDrawn="1"/>
        </p:nvPicPr>
        <p:blipFill>
          <a:blip r:embed="rId10" cstate="print"/>
          <a:stretch>
            <a:fillRect/>
          </a:stretch>
        </p:blipFill>
        <p:spPr>
          <a:xfrm>
            <a:off x="6324600" y="3352800"/>
            <a:ext cx="252069" cy="457200"/>
          </a:xfrm>
          <a:prstGeom prst="rect">
            <a:avLst/>
          </a:prstGeom>
        </p:spPr>
      </p:pic>
      <p:pic>
        <p:nvPicPr>
          <p:cNvPr id="30" name="Picture 29" descr="Spring Flower Alphabet A.png"/>
          <p:cNvPicPr>
            <a:picLocks noChangeAspect="1"/>
          </p:cNvPicPr>
          <p:nvPr userDrawn="1"/>
        </p:nvPicPr>
        <p:blipFill>
          <a:blip r:embed="rId11" cstate="print"/>
          <a:stretch>
            <a:fillRect/>
          </a:stretch>
        </p:blipFill>
        <p:spPr>
          <a:xfrm>
            <a:off x="8349796" y="4953000"/>
            <a:ext cx="252069" cy="4572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 Coordinates Slide 2">
    <p:spTree>
      <p:nvGrpSpPr>
        <p:cNvPr id="1" name=""/>
        <p:cNvGrpSpPr/>
        <p:nvPr/>
      </p:nvGrpSpPr>
      <p:grpSpPr>
        <a:xfrm>
          <a:off x="0" y="0"/>
          <a:ext cx="0" cy="0"/>
          <a:chOff x="0" y="0"/>
          <a:chExt cx="0" cy="0"/>
        </a:xfrm>
      </p:grpSpPr>
      <p:sp>
        <p:nvSpPr>
          <p:cNvPr id="7" name="TextBox 6"/>
          <p:cNvSpPr txBox="1"/>
          <p:nvPr userDrawn="1"/>
        </p:nvSpPr>
        <p:spPr>
          <a:xfrm>
            <a:off x="1828800" y="464403"/>
            <a:ext cx="3886200" cy="830997"/>
          </a:xfrm>
          <a:prstGeom prst="rect">
            <a:avLst/>
          </a:prstGeom>
          <a:noFill/>
          <a:ln>
            <a:noFill/>
          </a:ln>
        </p:spPr>
        <p:txBody>
          <a:bodyPr wrap="square" rtlCol="0" anchor="ctr">
            <a:spAutoFit/>
          </a:bodyPr>
          <a:lstStyle/>
          <a:p>
            <a:pPr algn="r"/>
            <a:r>
              <a:rPr lang="en-US" sz="4800" dirty="0">
                <a:effectLst>
                  <a:outerShdw blurRad="38100" dist="38100" dir="2700000" algn="tl">
                    <a:srgbClr val="000000">
                      <a:alpha val="43137"/>
                    </a:srgbClr>
                  </a:outerShdw>
                </a:effectLst>
                <a:latin typeface="Luckiest Guy" pitchFamily="2" charset="0"/>
                <a:ea typeface="BoldDots" pitchFamily="2" charset="0"/>
              </a:rPr>
              <a:t>Question</a:t>
            </a:r>
          </a:p>
        </p:txBody>
      </p:sp>
      <p:sp>
        <p:nvSpPr>
          <p:cNvPr id="8" name="Text Placeholder 7"/>
          <p:cNvSpPr>
            <a:spLocks noGrp="1"/>
          </p:cNvSpPr>
          <p:nvPr>
            <p:ph type="body" sz="quarter" idx="10" hasCustomPrompt="1"/>
          </p:nvPr>
        </p:nvSpPr>
        <p:spPr>
          <a:xfrm>
            <a:off x="5791200" y="457200"/>
            <a:ext cx="1295400" cy="838200"/>
          </a:xfrm>
        </p:spPr>
        <p:txBody>
          <a:bodyPr anchor="ctr">
            <a:normAutofit/>
          </a:bodyPr>
          <a:lstStyle>
            <a:lvl1pPr>
              <a:buNone/>
              <a:defRPr sz="4800">
                <a:effectLst>
                  <a:outerShdw blurRad="38100" dist="38100" dir="2700000" algn="tl">
                    <a:srgbClr val="000000">
                      <a:alpha val="43137"/>
                    </a:srgbClr>
                  </a:outerShdw>
                </a:effectLst>
                <a:latin typeface="Luckiest Guy" pitchFamily="2" charset="0"/>
                <a:ea typeface="BoldDots" pitchFamily="2" charset="0"/>
              </a:defRPr>
            </a:lvl1pPr>
          </a:lstStyle>
          <a:p>
            <a:pPr lvl="0"/>
            <a:r>
              <a:rPr lang="en-US" dirty="0"/>
              <a:t>?</a:t>
            </a:r>
          </a:p>
        </p:txBody>
      </p:sp>
      <p:pic>
        <p:nvPicPr>
          <p:cNvPr id="5" name="Picture 4" descr="1Q Graph 10x10 Style2 Labeled.png"/>
          <p:cNvPicPr>
            <a:picLocks noChangeAspect="1"/>
          </p:cNvPicPr>
          <p:nvPr userDrawn="1"/>
        </p:nvPicPr>
        <p:blipFill>
          <a:blip r:embed="rId2" cstate="print"/>
          <a:stretch>
            <a:fillRect/>
          </a:stretch>
        </p:blipFill>
        <p:spPr>
          <a:xfrm>
            <a:off x="4038600" y="1295400"/>
            <a:ext cx="4648200" cy="4648200"/>
          </a:xfrm>
          <a:prstGeom prst="rect">
            <a:avLst/>
          </a:prstGeom>
        </p:spPr>
      </p:pic>
      <p:sp>
        <p:nvSpPr>
          <p:cNvPr id="9" name="TextBox 8"/>
          <p:cNvSpPr txBox="1"/>
          <p:nvPr userDrawn="1"/>
        </p:nvSpPr>
        <p:spPr>
          <a:xfrm>
            <a:off x="609600" y="1489502"/>
            <a:ext cx="3429000" cy="830997"/>
          </a:xfrm>
          <a:prstGeom prst="rect">
            <a:avLst/>
          </a:prstGeom>
          <a:noFill/>
          <a:ln>
            <a:noFill/>
          </a:ln>
        </p:spPr>
        <p:txBody>
          <a:bodyPr wrap="square" rtlCol="0" anchor="ctr">
            <a:spAutoFit/>
          </a:bodyPr>
          <a:lstStyle/>
          <a:p>
            <a:pPr algn="ctr"/>
            <a:r>
              <a:rPr lang="en-US" sz="2400" dirty="0">
                <a:effectLst>
                  <a:outerShdw blurRad="38100" dist="38100" dir="2700000" algn="tl">
                    <a:srgbClr val="000000">
                      <a:alpha val="43137"/>
                    </a:srgbClr>
                  </a:outerShdw>
                </a:effectLst>
                <a:latin typeface="Luckiest Guy" pitchFamily="2" charset="0"/>
                <a:ea typeface="BoldDots" pitchFamily="2" charset="0"/>
              </a:rPr>
              <a:t>What</a:t>
            </a:r>
            <a:r>
              <a:rPr lang="en-US" sz="2400" baseline="0" dirty="0">
                <a:effectLst>
                  <a:outerShdw blurRad="38100" dist="38100" dir="2700000" algn="tl">
                    <a:srgbClr val="000000">
                      <a:alpha val="43137"/>
                    </a:srgbClr>
                  </a:outerShdw>
                </a:effectLst>
                <a:latin typeface="Luckiest Guy" pitchFamily="2" charset="0"/>
                <a:ea typeface="BoldDots" pitchFamily="2" charset="0"/>
              </a:rPr>
              <a:t> letter is at these coordinates?</a:t>
            </a:r>
            <a:endParaRPr lang="en-US" sz="2400" dirty="0">
              <a:effectLst>
                <a:outerShdw blurRad="38100" dist="38100" dir="2700000" algn="tl">
                  <a:srgbClr val="000000">
                    <a:alpha val="43137"/>
                  </a:srgbClr>
                </a:outerShdw>
              </a:effectLst>
              <a:latin typeface="Luckiest Guy" pitchFamily="2" charset="0"/>
              <a:ea typeface="BoldDots" pitchFamily="2" charset="0"/>
            </a:endParaRPr>
          </a:p>
        </p:txBody>
      </p:sp>
      <p:sp>
        <p:nvSpPr>
          <p:cNvPr id="10" name="Text Placeholder 7"/>
          <p:cNvSpPr>
            <a:spLocks noGrp="1"/>
          </p:cNvSpPr>
          <p:nvPr>
            <p:ph type="body" sz="quarter" idx="11" hasCustomPrompt="1"/>
          </p:nvPr>
        </p:nvSpPr>
        <p:spPr>
          <a:xfrm>
            <a:off x="1752600" y="2286000"/>
            <a:ext cx="1295400" cy="838200"/>
          </a:xfrm>
        </p:spPr>
        <p:txBody>
          <a:bodyPr anchor="ctr">
            <a:normAutofit/>
          </a:bodyPr>
          <a:lstStyle>
            <a:lvl1pPr algn="ctr">
              <a:buNone/>
              <a:defRPr sz="4800">
                <a:effectLst>
                  <a:outerShdw blurRad="38100" dist="38100" dir="2700000" algn="tl">
                    <a:srgbClr val="000000">
                      <a:alpha val="43137"/>
                    </a:srgbClr>
                  </a:outerShdw>
                </a:effectLst>
                <a:latin typeface="Luckiest Guy" pitchFamily="2" charset="0"/>
                <a:ea typeface="BoldDots" pitchFamily="2" charset="0"/>
              </a:defRPr>
            </a:lvl1pPr>
          </a:lstStyle>
          <a:p>
            <a:pPr lvl="0"/>
            <a:r>
              <a:rPr lang="en-US" dirty="0"/>
              <a:t>?</a:t>
            </a:r>
          </a:p>
        </p:txBody>
      </p:sp>
      <p:sp>
        <p:nvSpPr>
          <p:cNvPr id="15" name="TextBox 14">
            <a:hlinkClick r:id="rId3" action="ppaction://hlinksldjump"/>
          </p:cNvPr>
          <p:cNvSpPr txBox="1"/>
          <p:nvPr userDrawn="1"/>
        </p:nvSpPr>
        <p:spPr>
          <a:xfrm>
            <a:off x="1371600" y="51816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Scoreboard</a:t>
            </a:r>
            <a:endParaRPr lang="en-US" dirty="0">
              <a:ln>
                <a:solidFill>
                  <a:schemeClr val="tx1"/>
                </a:solidFill>
              </a:ln>
              <a:solidFill>
                <a:schemeClr val="bg1"/>
              </a:solidFill>
              <a:latin typeface="Luckiest Guy" pitchFamily="2" charset="0"/>
            </a:endParaRPr>
          </a:p>
        </p:txBody>
      </p:sp>
      <p:pic>
        <p:nvPicPr>
          <p:cNvPr id="11" name="Picture 10" descr="Spring Flower Alphabet A.png"/>
          <p:cNvPicPr>
            <a:picLocks noChangeAspect="1"/>
          </p:cNvPicPr>
          <p:nvPr userDrawn="1"/>
        </p:nvPicPr>
        <p:blipFill>
          <a:blip r:embed="rId4" cstate="print"/>
          <a:stretch>
            <a:fillRect/>
          </a:stretch>
        </p:blipFill>
        <p:spPr>
          <a:xfrm>
            <a:off x="6553200" y="2590800"/>
            <a:ext cx="492461" cy="457199"/>
          </a:xfrm>
          <a:prstGeom prst="rect">
            <a:avLst/>
          </a:prstGeom>
        </p:spPr>
      </p:pic>
      <p:pic>
        <p:nvPicPr>
          <p:cNvPr id="13" name="Picture 12" descr="Spring Flower Alphabet A.png"/>
          <p:cNvPicPr>
            <a:picLocks noChangeAspect="1"/>
          </p:cNvPicPr>
          <p:nvPr userDrawn="1"/>
        </p:nvPicPr>
        <p:blipFill>
          <a:blip r:embed="rId5" cstate="print"/>
          <a:stretch>
            <a:fillRect/>
          </a:stretch>
        </p:blipFill>
        <p:spPr>
          <a:xfrm>
            <a:off x="4572000" y="4876800"/>
            <a:ext cx="492461" cy="457199"/>
          </a:xfrm>
          <a:prstGeom prst="rect">
            <a:avLst/>
          </a:prstGeom>
        </p:spPr>
      </p:pic>
      <p:pic>
        <p:nvPicPr>
          <p:cNvPr id="14" name="Picture 13" descr="Spring Flower Alphabet A.png"/>
          <p:cNvPicPr>
            <a:picLocks noChangeAspect="1"/>
          </p:cNvPicPr>
          <p:nvPr userDrawn="1"/>
        </p:nvPicPr>
        <p:blipFill>
          <a:blip r:embed="rId6" cstate="print"/>
          <a:stretch>
            <a:fillRect/>
          </a:stretch>
        </p:blipFill>
        <p:spPr>
          <a:xfrm>
            <a:off x="4953000" y="1752600"/>
            <a:ext cx="492461" cy="457199"/>
          </a:xfrm>
          <a:prstGeom prst="rect">
            <a:avLst/>
          </a:prstGeom>
        </p:spPr>
      </p:pic>
      <p:pic>
        <p:nvPicPr>
          <p:cNvPr id="16" name="Picture 15" descr="Spring Flower Alphabet A.png"/>
          <p:cNvPicPr>
            <a:picLocks noChangeAspect="1"/>
          </p:cNvPicPr>
          <p:nvPr userDrawn="1"/>
        </p:nvPicPr>
        <p:blipFill>
          <a:blip r:embed="rId7" cstate="print"/>
          <a:stretch>
            <a:fillRect/>
          </a:stretch>
        </p:blipFill>
        <p:spPr>
          <a:xfrm>
            <a:off x="5791200" y="3810000"/>
            <a:ext cx="492461" cy="457200"/>
          </a:xfrm>
          <a:prstGeom prst="rect">
            <a:avLst/>
          </a:prstGeom>
        </p:spPr>
      </p:pic>
      <p:pic>
        <p:nvPicPr>
          <p:cNvPr id="17" name="Picture 16" descr="Spring Flower Alphabet A.png"/>
          <p:cNvPicPr>
            <a:picLocks noChangeAspect="1"/>
          </p:cNvPicPr>
          <p:nvPr userDrawn="1"/>
        </p:nvPicPr>
        <p:blipFill>
          <a:blip r:embed="rId8" cstate="print"/>
          <a:stretch>
            <a:fillRect/>
          </a:stretch>
        </p:blipFill>
        <p:spPr>
          <a:xfrm>
            <a:off x="6629400" y="5334000"/>
            <a:ext cx="492461" cy="457199"/>
          </a:xfrm>
          <a:prstGeom prst="rect">
            <a:avLst/>
          </a:prstGeom>
        </p:spPr>
      </p:pic>
      <p:pic>
        <p:nvPicPr>
          <p:cNvPr id="18" name="Picture 17" descr="Spring Flower Alphabet A.png"/>
          <p:cNvPicPr>
            <a:picLocks noChangeAspect="1"/>
          </p:cNvPicPr>
          <p:nvPr userDrawn="1"/>
        </p:nvPicPr>
        <p:blipFill>
          <a:blip r:embed="rId9" cstate="print"/>
          <a:stretch>
            <a:fillRect/>
          </a:stretch>
        </p:blipFill>
        <p:spPr>
          <a:xfrm>
            <a:off x="7391400" y="1295400"/>
            <a:ext cx="492461" cy="457199"/>
          </a:xfrm>
          <a:prstGeom prst="rect">
            <a:avLst/>
          </a:prstGeom>
        </p:spPr>
      </p:pic>
      <p:pic>
        <p:nvPicPr>
          <p:cNvPr id="19" name="Picture 18" descr="Spring Flower Alphabet A.png"/>
          <p:cNvPicPr>
            <a:picLocks noChangeAspect="1"/>
          </p:cNvPicPr>
          <p:nvPr userDrawn="1"/>
        </p:nvPicPr>
        <p:blipFill>
          <a:blip r:embed="rId10" cstate="print"/>
          <a:stretch>
            <a:fillRect/>
          </a:stretch>
        </p:blipFill>
        <p:spPr>
          <a:xfrm>
            <a:off x="6934200" y="4191000"/>
            <a:ext cx="492461" cy="457199"/>
          </a:xfrm>
          <a:prstGeom prst="rect">
            <a:avLst/>
          </a:prstGeom>
        </p:spPr>
      </p:pic>
      <p:pic>
        <p:nvPicPr>
          <p:cNvPr id="20" name="Picture 19" descr="Spring Flower Alphabet A.png"/>
          <p:cNvPicPr>
            <a:picLocks noChangeAspect="1"/>
          </p:cNvPicPr>
          <p:nvPr userDrawn="1"/>
        </p:nvPicPr>
        <p:blipFill>
          <a:blip r:embed="rId11" cstate="print"/>
          <a:stretch>
            <a:fillRect/>
          </a:stretch>
        </p:blipFill>
        <p:spPr>
          <a:xfrm>
            <a:off x="8153400" y="3352800"/>
            <a:ext cx="492461" cy="457199"/>
          </a:xfrm>
          <a:prstGeom prst="rect">
            <a:avLst/>
          </a:prstGeom>
        </p:spPr>
      </p:pic>
      <p:cxnSp>
        <p:nvCxnSpPr>
          <p:cNvPr id="21" name="Straight Connector 20"/>
          <p:cNvCxnSpPr/>
          <p:nvPr userDrawn="1"/>
        </p:nvCxnSpPr>
        <p:spPr>
          <a:xfrm>
            <a:off x="1066800" y="4114800"/>
            <a:ext cx="2667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 Shape Slide 3">
    <p:spTree>
      <p:nvGrpSpPr>
        <p:cNvPr id="1" name=""/>
        <p:cNvGrpSpPr/>
        <p:nvPr/>
      </p:nvGrpSpPr>
      <p:grpSpPr>
        <a:xfrm>
          <a:off x="0" y="0"/>
          <a:ext cx="0" cy="0"/>
          <a:chOff x="0" y="0"/>
          <a:chExt cx="0" cy="0"/>
        </a:xfrm>
      </p:grpSpPr>
      <p:sp>
        <p:nvSpPr>
          <p:cNvPr id="7" name="TextBox 6"/>
          <p:cNvSpPr txBox="1"/>
          <p:nvPr userDrawn="1"/>
        </p:nvSpPr>
        <p:spPr>
          <a:xfrm>
            <a:off x="1828800" y="464403"/>
            <a:ext cx="3886200" cy="830997"/>
          </a:xfrm>
          <a:prstGeom prst="rect">
            <a:avLst/>
          </a:prstGeom>
          <a:noFill/>
          <a:ln>
            <a:noFill/>
          </a:ln>
        </p:spPr>
        <p:txBody>
          <a:bodyPr wrap="square" rtlCol="0" anchor="ctr">
            <a:spAutoFit/>
          </a:bodyPr>
          <a:lstStyle/>
          <a:p>
            <a:pPr algn="r"/>
            <a:r>
              <a:rPr lang="en-US" sz="4800" dirty="0">
                <a:effectLst>
                  <a:outerShdw blurRad="38100" dist="38100" dir="2700000" algn="tl">
                    <a:srgbClr val="000000">
                      <a:alpha val="43137"/>
                    </a:srgbClr>
                  </a:outerShdw>
                </a:effectLst>
                <a:latin typeface="Luckiest Guy" pitchFamily="2" charset="0"/>
                <a:ea typeface="BoldDots" pitchFamily="2" charset="0"/>
              </a:rPr>
              <a:t>Question</a:t>
            </a:r>
          </a:p>
        </p:txBody>
      </p:sp>
      <p:sp>
        <p:nvSpPr>
          <p:cNvPr id="8" name="Text Placeholder 7"/>
          <p:cNvSpPr>
            <a:spLocks noGrp="1"/>
          </p:cNvSpPr>
          <p:nvPr>
            <p:ph type="body" sz="quarter" idx="10" hasCustomPrompt="1"/>
          </p:nvPr>
        </p:nvSpPr>
        <p:spPr>
          <a:xfrm>
            <a:off x="5791200" y="457200"/>
            <a:ext cx="1295400" cy="838200"/>
          </a:xfrm>
        </p:spPr>
        <p:txBody>
          <a:bodyPr anchor="ctr">
            <a:normAutofit/>
          </a:bodyPr>
          <a:lstStyle>
            <a:lvl1pPr>
              <a:buNone/>
              <a:defRPr sz="4800">
                <a:effectLst>
                  <a:outerShdw blurRad="38100" dist="38100" dir="2700000" algn="tl">
                    <a:srgbClr val="000000">
                      <a:alpha val="43137"/>
                    </a:srgbClr>
                  </a:outerShdw>
                </a:effectLst>
                <a:latin typeface="Luckiest Guy" pitchFamily="2" charset="0"/>
                <a:ea typeface="BoldDots" pitchFamily="2" charset="0"/>
              </a:defRPr>
            </a:lvl1pPr>
          </a:lstStyle>
          <a:p>
            <a:pPr lvl="0"/>
            <a:r>
              <a:rPr lang="en-US" dirty="0"/>
              <a:t>?</a:t>
            </a:r>
          </a:p>
        </p:txBody>
      </p:sp>
      <p:pic>
        <p:nvPicPr>
          <p:cNvPr id="5" name="Picture 4" descr="1Q Graph 10x10 Style2 Labeled.png"/>
          <p:cNvPicPr>
            <a:picLocks noChangeAspect="1"/>
          </p:cNvPicPr>
          <p:nvPr userDrawn="1"/>
        </p:nvPicPr>
        <p:blipFill>
          <a:blip r:embed="rId2" cstate="print"/>
          <a:stretch>
            <a:fillRect/>
          </a:stretch>
        </p:blipFill>
        <p:spPr>
          <a:xfrm>
            <a:off x="4038600" y="1295400"/>
            <a:ext cx="4648200" cy="4648200"/>
          </a:xfrm>
          <a:prstGeom prst="rect">
            <a:avLst/>
          </a:prstGeom>
        </p:spPr>
      </p:pic>
      <p:sp>
        <p:nvSpPr>
          <p:cNvPr id="9" name="TextBox 8"/>
          <p:cNvSpPr txBox="1"/>
          <p:nvPr userDrawn="1"/>
        </p:nvSpPr>
        <p:spPr>
          <a:xfrm>
            <a:off x="609600" y="1489502"/>
            <a:ext cx="3429000" cy="830997"/>
          </a:xfrm>
          <a:prstGeom prst="rect">
            <a:avLst/>
          </a:prstGeom>
          <a:noFill/>
          <a:ln>
            <a:noFill/>
          </a:ln>
        </p:spPr>
        <p:txBody>
          <a:bodyPr wrap="square" rtlCol="0" anchor="ctr">
            <a:spAutoFit/>
          </a:bodyPr>
          <a:lstStyle/>
          <a:p>
            <a:pPr algn="ctr"/>
            <a:r>
              <a:rPr lang="en-US" sz="2400" dirty="0">
                <a:effectLst>
                  <a:outerShdw blurRad="38100" dist="38100" dir="2700000" algn="tl">
                    <a:srgbClr val="000000">
                      <a:alpha val="43137"/>
                    </a:srgbClr>
                  </a:outerShdw>
                </a:effectLst>
                <a:latin typeface="Luckiest Guy" pitchFamily="2" charset="0"/>
                <a:ea typeface="BoldDots" pitchFamily="2" charset="0"/>
              </a:rPr>
              <a:t>What</a:t>
            </a:r>
            <a:r>
              <a:rPr lang="en-US" sz="2400" baseline="0" dirty="0">
                <a:effectLst>
                  <a:outerShdw blurRad="38100" dist="38100" dir="2700000" algn="tl">
                    <a:srgbClr val="000000">
                      <a:alpha val="43137"/>
                    </a:srgbClr>
                  </a:outerShdw>
                </a:effectLst>
                <a:latin typeface="Luckiest Guy" pitchFamily="2" charset="0"/>
                <a:ea typeface="BoldDots" pitchFamily="2" charset="0"/>
              </a:rPr>
              <a:t> are the  coordinates for the </a:t>
            </a:r>
            <a:endParaRPr lang="en-US" sz="2400" dirty="0">
              <a:effectLst>
                <a:outerShdw blurRad="38100" dist="38100" dir="2700000" algn="tl">
                  <a:srgbClr val="000000">
                    <a:alpha val="43137"/>
                  </a:srgbClr>
                </a:outerShdw>
              </a:effectLst>
              <a:latin typeface="Luckiest Guy" pitchFamily="2" charset="0"/>
              <a:ea typeface="BoldDots" pitchFamily="2" charset="0"/>
            </a:endParaRPr>
          </a:p>
        </p:txBody>
      </p:sp>
      <p:sp>
        <p:nvSpPr>
          <p:cNvPr id="10" name="Text Placeholder 7"/>
          <p:cNvSpPr>
            <a:spLocks noGrp="1"/>
          </p:cNvSpPr>
          <p:nvPr>
            <p:ph type="body" sz="quarter" idx="11" hasCustomPrompt="1"/>
          </p:nvPr>
        </p:nvSpPr>
        <p:spPr>
          <a:xfrm>
            <a:off x="1752600" y="2286000"/>
            <a:ext cx="1295400" cy="838200"/>
          </a:xfrm>
        </p:spPr>
        <p:txBody>
          <a:bodyPr anchor="ctr">
            <a:normAutofit/>
          </a:bodyPr>
          <a:lstStyle>
            <a:lvl1pPr algn="ctr">
              <a:buNone/>
              <a:defRPr sz="4800">
                <a:effectLst>
                  <a:outerShdw blurRad="38100" dist="38100" dir="2700000" algn="tl">
                    <a:srgbClr val="000000">
                      <a:alpha val="43137"/>
                    </a:srgbClr>
                  </a:outerShdw>
                </a:effectLst>
                <a:latin typeface="Luckiest Guy" pitchFamily="2" charset="0"/>
                <a:ea typeface="BoldDots" pitchFamily="2" charset="0"/>
              </a:defRPr>
            </a:lvl1pPr>
          </a:lstStyle>
          <a:p>
            <a:pPr lvl="0"/>
            <a:r>
              <a:rPr lang="en-US" dirty="0"/>
              <a:t>?</a:t>
            </a:r>
          </a:p>
        </p:txBody>
      </p:sp>
      <p:cxnSp>
        <p:nvCxnSpPr>
          <p:cNvPr id="12" name="Straight Connector 11"/>
          <p:cNvCxnSpPr/>
          <p:nvPr userDrawn="1"/>
        </p:nvCxnSpPr>
        <p:spPr>
          <a:xfrm>
            <a:off x="1066800" y="4114800"/>
            <a:ext cx="2667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hlinkClick r:id="rId3" action="ppaction://hlinksldjump"/>
          </p:cNvPr>
          <p:cNvSpPr txBox="1"/>
          <p:nvPr userDrawn="1"/>
        </p:nvSpPr>
        <p:spPr>
          <a:xfrm>
            <a:off x="1371600" y="51816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Scoreboard</a:t>
            </a:r>
            <a:endParaRPr lang="en-US" dirty="0">
              <a:ln>
                <a:solidFill>
                  <a:schemeClr val="tx1"/>
                </a:solidFill>
              </a:ln>
              <a:solidFill>
                <a:schemeClr val="bg1"/>
              </a:solidFill>
              <a:latin typeface="Luckiest Guy" pitchFamily="2" charset="0"/>
            </a:endParaRPr>
          </a:p>
        </p:txBody>
      </p:sp>
      <p:pic>
        <p:nvPicPr>
          <p:cNvPr id="16" name="Picture 15" descr="Spring Flower Alphabet A.png"/>
          <p:cNvPicPr>
            <a:picLocks noChangeAspect="1"/>
          </p:cNvPicPr>
          <p:nvPr userDrawn="1"/>
        </p:nvPicPr>
        <p:blipFill>
          <a:blip r:embed="rId4" cstate="print"/>
          <a:stretch>
            <a:fillRect/>
          </a:stretch>
        </p:blipFill>
        <p:spPr>
          <a:xfrm>
            <a:off x="8305800" y="1219200"/>
            <a:ext cx="252069" cy="457200"/>
          </a:xfrm>
          <a:prstGeom prst="rect">
            <a:avLst/>
          </a:prstGeom>
        </p:spPr>
      </p:pic>
      <p:pic>
        <p:nvPicPr>
          <p:cNvPr id="17" name="Picture 16" descr="Spring Flower Alphabet A.png"/>
          <p:cNvPicPr>
            <a:picLocks noChangeAspect="1"/>
          </p:cNvPicPr>
          <p:nvPr userDrawn="1"/>
        </p:nvPicPr>
        <p:blipFill>
          <a:blip r:embed="rId5" cstate="print"/>
          <a:stretch>
            <a:fillRect/>
          </a:stretch>
        </p:blipFill>
        <p:spPr>
          <a:xfrm>
            <a:off x="5081931" y="1752600"/>
            <a:ext cx="252069" cy="457200"/>
          </a:xfrm>
          <a:prstGeom prst="rect">
            <a:avLst/>
          </a:prstGeom>
        </p:spPr>
      </p:pic>
      <p:pic>
        <p:nvPicPr>
          <p:cNvPr id="25" name="Picture 24" descr="Spring Flower Alphabet A.png"/>
          <p:cNvPicPr>
            <a:picLocks noChangeAspect="1"/>
          </p:cNvPicPr>
          <p:nvPr userDrawn="1"/>
        </p:nvPicPr>
        <p:blipFill>
          <a:blip r:embed="rId6" cstate="print"/>
          <a:stretch>
            <a:fillRect/>
          </a:stretch>
        </p:blipFill>
        <p:spPr>
          <a:xfrm>
            <a:off x="5486400" y="4876800"/>
            <a:ext cx="252069" cy="457200"/>
          </a:xfrm>
          <a:prstGeom prst="rect">
            <a:avLst/>
          </a:prstGeom>
        </p:spPr>
      </p:pic>
      <p:pic>
        <p:nvPicPr>
          <p:cNvPr id="26" name="Picture 25" descr="Spring Flower Alphabet A.png"/>
          <p:cNvPicPr>
            <a:picLocks noChangeAspect="1"/>
          </p:cNvPicPr>
          <p:nvPr userDrawn="1"/>
        </p:nvPicPr>
        <p:blipFill>
          <a:blip r:embed="rId7" cstate="print"/>
          <a:stretch>
            <a:fillRect/>
          </a:stretch>
        </p:blipFill>
        <p:spPr>
          <a:xfrm>
            <a:off x="4267200" y="2895600"/>
            <a:ext cx="252069" cy="457200"/>
          </a:xfrm>
          <a:prstGeom prst="rect">
            <a:avLst/>
          </a:prstGeom>
        </p:spPr>
      </p:pic>
      <p:pic>
        <p:nvPicPr>
          <p:cNvPr id="27" name="Picture 26" descr="Spring Flower Alphabet A.png"/>
          <p:cNvPicPr>
            <a:picLocks noChangeAspect="1"/>
          </p:cNvPicPr>
          <p:nvPr userDrawn="1"/>
        </p:nvPicPr>
        <p:blipFill>
          <a:blip r:embed="rId8" cstate="print"/>
          <a:stretch>
            <a:fillRect/>
          </a:stretch>
        </p:blipFill>
        <p:spPr>
          <a:xfrm>
            <a:off x="7086600" y="2057400"/>
            <a:ext cx="252069" cy="457200"/>
          </a:xfrm>
          <a:prstGeom prst="rect">
            <a:avLst/>
          </a:prstGeom>
        </p:spPr>
      </p:pic>
      <p:pic>
        <p:nvPicPr>
          <p:cNvPr id="28" name="Picture 27" descr="Spring Flower Alphabet A.png"/>
          <p:cNvPicPr>
            <a:picLocks noChangeAspect="1"/>
          </p:cNvPicPr>
          <p:nvPr userDrawn="1"/>
        </p:nvPicPr>
        <p:blipFill>
          <a:blip r:embed="rId9" cstate="print"/>
          <a:stretch>
            <a:fillRect/>
          </a:stretch>
        </p:blipFill>
        <p:spPr>
          <a:xfrm>
            <a:off x="6705600" y="4495800"/>
            <a:ext cx="252069" cy="457200"/>
          </a:xfrm>
          <a:prstGeom prst="rect">
            <a:avLst/>
          </a:prstGeom>
        </p:spPr>
      </p:pic>
      <p:pic>
        <p:nvPicPr>
          <p:cNvPr id="29" name="Picture 28" descr="Spring Flower Alphabet A.png"/>
          <p:cNvPicPr>
            <a:picLocks noChangeAspect="1"/>
          </p:cNvPicPr>
          <p:nvPr userDrawn="1"/>
        </p:nvPicPr>
        <p:blipFill>
          <a:blip r:embed="rId10" cstate="print"/>
          <a:stretch>
            <a:fillRect/>
          </a:stretch>
        </p:blipFill>
        <p:spPr>
          <a:xfrm>
            <a:off x="6324600" y="3352800"/>
            <a:ext cx="252069" cy="457200"/>
          </a:xfrm>
          <a:prstGeom prst="rect">
            <a:avLst/>
          </a:prstGeom>
        </p:spPr>
      </p:pic>
      <p:pic>
        <p:nvPicPr>
          <p:cNvPr id="30" name="Picture 29" descr="Spring Flower Alphabet A.png"/>
          <p:cNvPicPr>
            <a:picLocks noChangeAspect="1"/>
          </p:cNvPicPr>
          <p:nvPr userDrawn="1"/>
        </p:nvPicPr>
        <p:blipFill>
          <a:blip r:embed="rId11" cstate="print"/>
          <a:stretch>
            <a:fillRect/>
          </a:stretch>
        </p:blipFill>
        <p:spPr>
          <a:xfrm>
            <a:off x="7543800" y="3733800"/>
            <a:ext cx="252069" cy="4572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Frame 34.png"/>
          <p:cNvPicPr>
            <a:picLocks noChangeAspect="1"/>
          </p:cNvPicPr>
          <p:nvPr userDrawn="1"/>
        </p:nvPicPr>
        <p:blipFill>
          <a:blip r:embed="rId12"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914400" y="914400"/>
            <a:ext cx="73914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4400" y="1752599"/>
            <a:ext cx="7391400" cy="42672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3" r:id="rId3"/>
    <p:sldLayoutId id="2147483824" r:id="rId4"/>
    <p:sldLayoutId id="2147483829" r:id="rId5"/>
    <p:sldLayoutId id="2147483831" r:id="rId6"/>
    <p:sldLayoutId id="2147483832" r:id="rId7"/>
    <p:sldLayoutId id="2147483833" r:id="rId8"/>
    <p:sldLayoutId id="2147483834" r:id="rId9"/>
    <p:sldLayoutId id="214748383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2.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26" Type="http://schemas.openxmlformats.org/officeDocument/2006/relationships/slide" Target="slide22.xml"/><Relationship Id="rId3" Type="http://schemas.openxmlformats.org/officeDocument/2006/relationships/control" Target="../activeX/activeX2.xml"/><Relationship Id="rId21" Type="http://schemas.openxmlformats.org/officeDocument/2006/relationships/slide" Target="slide17.xml"/><Relationship Id="rId34" Type="http://schemas.openxmlformats.org/officeDocument/2006/relationships/image" Target="../media/image44.wmf"/><Relationship Id="rId7" Type="http://schemas.openxmlformats.org/officeDocument/2006/relationships/notesSlide" Target="../notesSlides/notesSlide2.xml"/><Relationship Id="rId12" Type="http://schemas.openxmlformats.org/officeDocument/2006/relationships/slide" Target="slide8.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43.wmf"/><Relationship Id="rId2" Type="http://schemas.openxmlformats.org/officeDocument/2006/relationships/control" Target="../activeX/activeX1.xml"/><Relationship Id="rId16" Type="http://schemas.openxmlformats.org/officeDocument/2006/relationships/slide" Target="slide12.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vmlDrawing" Target="../drawings/vmlDrawing1.vml"/><Relationship Id="rId6" Type="http://schemas.openxmlformats.org/officeDocument/2006/relationships/slideLayout" Target="../slideLayouts/slideLayout3.xml"/><Relationship Id="rId11" Type="http://schemas.openxmlformats.org/officeDocument/2006/relationships/slide" Target="slide7.xml"/><Relationship Id="rId24" Type="http://schemas.openxmlformats.org/officeDocument/2006/relationships/slide" Target="slide20.xml"/><Relationship Id="rId32" Type="http://schemas.openxmlformats.org/officeDocument/2006/relationships/slide" Target="slide28.xml"/><Relationship Id="rId5" Type="http://schemas.openxmlformats.org/officeDocument/2006/relationships/control" Target="../activeX/activeX4.xml"/><Relationship Id="rId15" Type="http://schemas.openxmlformats.org/officeDocument/2006/relationships/slide" Target="slide11.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6.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control" Target="../activeX/activeX3.xml"/><Relationship Id="rId9" Type="http://schemas.openxmlformats.org/officeDocument/2006/relationships/slide" Target="slide5.xml"/><Relationship Id="rId14" Type="http://schemas.openxmlformats.org/officeDocument/2006/relationships/slide" Target="slide10.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ring Flower Alphabet A.png"/>
          <p:cNvPicPr>
            <a:picLocks noChangeAspect="1"/>
          </p:cNvPicPr>
          <p:nvPr/>
        </p:nvPicPr>
        <p:blipFill>
          <a:blip r:embed="rId3" cstate="print"/>
          <a:stretch>
            <a:fillRect/>
          </a:stretch>
        </p:blipFill>
        <p:spPr>
          <a:xfrm>
            <a:off x="3733800" y="5562600"/>
            <a:ext cx="492461" cy="457200"/>
          </a:xfrm>
          <a:prstGeom prst="rect">
            <a:avLst/>
          </a:prstGeom>
        </p:spPr>
      </p:pic>
      <p:pic>
        <p:nvPicPr>
          <p:cNvPr id="4" name="Picture 3" descr="Spring Flower Alphabet A.png"/>
          <p:cNvPicPr>
            <a:picLocks noChangeAspect="1"/>
          </p:cNvPicPr>
          <p:nvPr/>
        </p:nvPicPr>
        <p:blipFill>
          <a:blip r:embed="rId4" cstate="print"/>
          <a:stretch>
            <a:fillRect/>
          </a:stretch>
        </p:blipFill>
        <p:spPr>
          <a:xfrm>
            <a:off x="1066800" y="609600"/>
            <a:ext cx="492461" cy="457200"/>
          </a:xfrm>
          <a:prstGeom prst="rect">
            <a:avLst/>
          </a:prstGeom>
        </p:spPr>
      </p:pic>
      <p:pic>
        <p:nvPicPr>
          <p:cNvPr id="5" name="Picture 4" descr="Spring Flower Alphabet A.png"/>
          <p:cNvPicPr>
            <a:picLocks noChangeAspect="1"/>
          </p:cNvPicPr>
          <p:nvPr/>
        </p:nvPicPr>
        <p:blipFill>
          <a:blip r:embed="rId5" cstate="print"/>
          <a:stretch>
            <a:fillRect/>
          </a:stretch>
        </p:blipFill>
        <p:spPr>
          <a:xfrm>
            <a:off x="990600" y="5410200"/>
            <a:ext cx="492461" cy="457200"/>
          </a:xfrm>
          <a:prstGeom prst="rect">
            <a:avLst/>
          </a:prstGeom>
        </p:spPr>
      </p:pic>
      <p:pic>
        <p:nvPicPr>
          <p:cNvPr id="6" name="Picture 5" descr="Spring Flower Alphabet A.png"/>
          <p:cNvPicPr>
            <a:picLocks noChangeAspect="1"/>
          </p:cNvPicPr>
          <p:nvPr/>
        </p:nvPicPr>
        <p:blipFill>
          <a:blip r:embed="rId6" cstate="print"/>
          <a:stretch>
            <a:fillRect/>
          </a:stretch>
        </p:blipFill>
        <p:spPr>
          <a:xfrm>
            <a:off x="3810000" y="685800"/>
            <a:ext cx="492462" cy="457200"/>
          </a:xfrm>
          <a:prstGeom prst="rect">
            <a:avLst/>
          </a:prstGeom>
        </p:spPr>
      </p:pic>
      <p:pic>
        <p:nvPicPr>
          <p:cNvPr id="8" name="Picture 7" descr="Spring Flower Alphabet A.png"/>
          <p:cNvPicPr>
            <a:picLocks noChangeAspect="1"/>
          </p:cNvPicPr>
          <p:nvPr/>
        </p:nvPicPr>
        <p:blipFill>
          <a:blip r:embed="rId7" cstate="print"/>
          <a:stretch>
            <a:fillRect/>
          </a:stretch>
        </p:blipFill>
        <p:spPr>
          <a:xfrm>
            <a:off x="685800" y="3048000"/>
            <a:ext cx="492461" cy="457200"/>
          </a:xfrm>
          <a:prstGeom prst="rect">
            <a:avLst/>
          </a:prstGeom>
        </p:spPr>
      </p:pic>
      <p:pic>
        <p:nvPicPr>
          <p:cNvPr id="9" name="Picture 8" descr="Spring Flower Alphabet A.png"/>
          <p:cNvPicPr>
            <a:picLocks noChangeAspect="1"/>
          </p:cNvPicPr>
          <p:nvPr/>
        </p:nvPicPr>
        <p:blipFill>
          <a:blip r:embed="rId8" cstate="print"/>
          <a:stretch>
            <a:fillRect/>
          </a:stretch>
        </p:blipFill>
        <p:spPr>
          <a:xfrm>
            <a:off x="7086600" y="914400"/>
            <a:ext cx="492461" cy="457200"/>
          </a:xfrm>
          <a:prstGeom prst="rect">
            <a:avLst/>
          </a:prstGeom>
        </p:spPr>
      </p:pic>
      <p:pic>
        <p:nvPicPr>
          <p:cNvPr id="10" name="Picture 9" descr="Spring Flower Alphabet A.png"/>
          <p:cNvPicPr>
            <a:picLocks noChangeAspect="1"/>
          </p:cNvPicPr>
          <p:nvPr/>
        </p:nvPicPr>
        <p:blipFill>
          <a:blip r:embed="rId9" cstate="print"/>
          <a:stretch>
            <a:fillRect/>
          </a:stretch>
        </p:blipFill>
        <p:spPr>
          <a:xfrm>
            <a:off x="7315200" y="3352800"/>
            <a:ext cx="492461" cy="457200"/>
          </a:xfrm>
          <a:prstGeom prst="rect">
            <a:avLst/>
          </a:prstGeom>
        </p:spPr>
      </p:pic>
      <p:pic>
        <p:nvPicPr>
          <p:cNvPr id="11" name="Picture 10" descr="Spring Flower Alphabet A.png"/>
          <p:cNvPicPr>
            <a:picLocks noChangeAspect="1"/>
          </p:cNvPicPr>
          <p:nvPr/>
        </p:nvPicPr>
        <p:blipFill>
          <a:blip r:embed="rId10" cstate="print"/>
          <a:stretch>
            <a:fillRect/>
          </a:stretch>
        </p:blipFill>
        <p:spPr>
          <a:xfrm>
            <a:off x="6248400" y="5105400"/>
            <a:ext cx="492461" cy="457200"/>
          </a:xfrm>
          <a:prstGeom prst="rect">
            <a:avLst/>
          </a:prstGeom>
        </p:spPr>
      </p:pic>
      <p:sp>
        <p:nvSpPr>
          <p:cNvPr id="12" name="Text Placeholder 3"/>
          <p:cNvSpPr txBox="1">
            <a:spLocks/>
          </p:cNvSpPr>
          <p:nvPr/>
        </p:nvSpPr>
        <p:spPr>
          <a:xfrm rot="20428609">
            <a:off x="1078573" y="3988079"/>
            <a:ext cx="1196279" cy="728555"/>
          </a:xfrm>
          <a:prstGeom prst="rect">
            <a:avLst/>
          </a:prstGeom>
        </p:spPr>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Luckiest Guy" pitchFamily="2" charset="0"/>
                <a:ea typeface="BoldDots" pitchFamily="2" charset="0"/>
                <a:cs typeface="+mn-cs"/>
              </a:rPr>
              <a:t>(0,10)</a:t>
            </a:r>
          </a:p>
        </p:txBody>
      </p:sp>
      <p:sp>
        <p:nvSpPr>
          <p:cNvPr id="13" name="Text Placeholder 3"/>
          <p:cNvSpPr txBox="1">
            <a:spLocks/>
          </p:cNvSpPr>
          <p:nvPr/>
        </p:nvSpPr>
        <p:spPr>
          <a:xfrm rot="19822414">
            <a:off x="7406104" y="1862566"/>
            <a:ext cx="914400" cy="609600"/>
          </a:xfrm>
          <a:prstGeom prst="rect">
            <a:avLst/>
          </a:prstGeom>
        </p:spPr>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Luckiest Guy" pitchFamily="2" charset="0"/>
                <a:ea typeface="BoldDots" pitchFamily="2" charset="0"/>
                <a:cs typeface="+mn-cs"/>
              </a:rPr>
              <a:t>(7,6)</a:t>
            </a:r>
          </a:p>
        </p:txBody>
      </p:sp>
      <p:sp>
        <p:nvSpPr>
          <p:cNvPr id="14" name="Text Placeholder 3"/>
          <p:cNvSpPr txBox="1">
            <a:spLocks/>
          </p:cNvSpPr>
          <p:nvPr/>
        </p:nvSpPr>
        <p:spPr>
          <a:xfrm rot="706096">
            <a:off x="5157955" y="620240"/>
            <a:ext cx="914400" cy="609600"/>
          </a:xfrm>
          <a:prstGeom prst="rect">
            <a:avLst/>
          </a:prstGeom>
        </p:spPr>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Luckiest Guy" pitchFamily="2" charset="0"/>
                <a:ea typeface="BoldDots" pitchFamily="2" charset="0"/>
                <a:cs typeface="+mn-cs"/>
              </a:rPr>
              <a:t>(9,8)</a:t>
            </a:r>
          </a:p>
        </p:txBody>
      </p:sp>
      <p:sp>
        <p:nvSpPr>
          <p:cNvPr id="15" name="Text Placeholder 3"/>
          <p:cNvSpPr txBox="1">
            <a:spLocks/>
          </p:cNvSpPr>
          <p:nvPr/>
        </p:nvSpPr>
        <p:spPr>
          <a:xfrm rot="20409141">
            <a:off x="2286127" y="670523"/>
            <a:ext cx="914400" cy="609600"/>
          </a:xfrm>
          <a:prstGeom prst="rect">
            <a:avLst/>
          </a:prstGeom>
        </p:spPr>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Luckiest Guy" pitchFamily="2" charset="0"/>
                <a:ea typeface="BoldDots" pitchFamily="2" charset="0"/>
                <a:cs typeface="+mn-cs"/>
              </a:rPr>
              <a:t>(1,4)</a:t>
            </a:r>
          </a:p>
        </p:txBody>
      </p:sp>
      <p:sp>
        <p:nvSpPr>
          <p:cNvPr id="16" name="Text Placeholder 3"/>
          <p:cNvSpPr txBox="1">
            <a:spLocks/>
          </p:cNvSpPr>
          <p:nvPr/>
        </p:nvSpPr>
        <p:spPr>
          <a:xfrm rot="1233060">
            <a:off x="685800" y="1600200"/>
            <a:ext cx="914400" cy="609600"/>
          </a:xfrm>
          <a:prstGeom prst="rect">
            <a:avLst/>
          </a:prstGeom>
        </p:spPr>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Luckiest Guy" pitchFamily="2" charset="0"/>
                <a:ea typeface="BoldDots" pitchFamily="2" charset="0"/>
                <a:cs typeface="+mn-cs"/>
              </a:rPr>
              <a:t>(3,5)</a:t>
            </a:r>
          </a:p>
        </p:txBody>
      </p:sp>
      <p:sp>
        <p:nvSpPr>
          <p:cNvPr id="17" name="Text Placeholder 3"/>
          <p:cNvSpPr txBox="1">
            <a:spLocks/>
          </p:cNvSpPr>
          <p:nvPr/>
        </p:nvSpPr>
        <p:spPr>
          <a:xfrm rot="20428609">
            <a:off x="4952374" y="5393066"/>
            <a:ext cx="914400" cy="609600"/>
          </a:xfrm>
          <a:prstGeom prst="rect">
            <a:avLst/>
          </a:prstGeom>
        </p:spPr>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Luckiest Guy" pitchFamily="2" charset="0"/>
                <a:ea typeface="BoldDots" pitchFamily="2" charset="0"/>
                <a:cs typeface="+mn-cs"/>
              </a:rPr>
              <a:t>(4,7)</a:t>
            </a:r>
          </a:p>
        </p:txBody>
      </p:sp>
      <p:sp>
        <p:nvSpPr>
          <p:cNvPr id="18" name="Text Placeholder 3"/>
          <p:cNvSpPr txBox="1">
            <a:spLocks/>
          </p:cNvSpPr>
          <p:nvPr/>
        </p:nvSpPr>
        <p:spPr>
          <a:xfrm rot="1233060">
            <a:off x="7012101" y="4255898"/>
            <a:ext cx="914400" cy="609600"/>
          </a:xfrm>
          <a:prstGeom prst="rect">
            <a:avLst/>
          </a:prstGeom>
        </p:spPr>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Luckiest Guy" pitchFamily="2" charset="0"/>
                <a:ea typeface="BoldDots" pitchFamily="2" charset="0"/>
                <a:cs typeface="+mn-cs"/>
              </a:rPr>
              <a:t>(2,0)</a:t>
            </a:r>
          </a:p>
        </p:txBody>
      </p:sp>
      <p:sp>
        <p:nvSpPr>
          <p:cNvPr id="19" name="Text Placeholder 3"/>
          <p:cNvSpPr txBox="1">
            <a:spLocks/>
          </p:cNvSpPr>
          <p:nvPr/>
        </p:nvSpPr>
        <p:spPr>
          <a:xfrm rot="1233060">
            <a:off x="2059101" y="5094099"/>
            <a:ext cx="914400" cy="609600"/>
          </a:xfrm>
          <a:prstGeom prst="rect">
            <a:avLst/>
          </a:prstGeom>
        </p:spPr>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Luckiest Guy" pitchFamily="2" charset="0"/>
                <a:ea typeface="BoldDots" pitchFamily="2" charset="0"/>
                <a:cs typeface="+mn-cs"/>
              </a:rPr>
              <a:t>(8.1)</a:t>
            </a:r>
          </a:p>
        </p:txBody>
      </p:sp>
      <p:pic>
        <p:nvPicPr>
          <p:cNvPr id="20" name="Picture 19" descr="1Q Graph 10x10 Style2 Labeled.png"/>
          <p:cNvPicPr>
            <a:picLocks noChangeAspect="1"/>
          </p:cNvPicPr>
          <p:nvPr/>
        </p:nvPicPr>
        <p:blipFill>
          <a:blip r:embed="rId11" cstate="print"/>
          <a:stretch>
            <a:fillRect/>
          </a:stretch>
        </p:blipFill>
        <p:spPr>
          <a:xfrm>
            <a:off x="2667000" y="1295400"/>
            <a:ext cx="3733800" cy="3733800"/>
          </a:xfrm>
          <a:prstGeom prst="rect">
            <a:avLst/>
          </a:prstGeom>
        </p:spPr>
      </p:pic>
      <p:sp>
        <p:nvSpPr>
          <p:cNvPr id="7" name="Title 6"/>
          <p:cNvSpPr>
            <a:spLocks noGrp="1"/>
          </p:cNvSpPr>
          <p:nvPr>
            <p:ph type="ctrTitle"/>
          </p:nvPr>
        </p:nvSpPr>
        <p:spPr>
          <a:xfrm>
            <a:off x="914400" y="1447801"/>
            <a:ext cx="7315200" cy="3428999"/>
          </a:xfrm>
        </p:spPr>
        <p:txBody>
          <a:bodyPr>
            <a:noAutofit/>
          </a:bodyPr>
          <a:lstStyle/>
          <a:p>
            <a:r>
              <a:rPr lang="en-US" sz="7200" dirty="0"/>
              <a:t>Coordinate Plane</a:t>
            </a:r>
            <a:br>
              <a:rPr lang="en-US" sz="7200" dirty="0"/>
            </a:br>
            <a:r>
              <a:rPr lang="en-US" sz="7200" dirty="0"/>
              <a:t>Game</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7</a:t>
            </a:r>
          </a:p>
        </p:txBody>
      </p:sp>
      <p:sp>
        <p:nvSpPr>
          <p:cNvPr id="4" name="Text Placeholder 3"/>
          <p:cNvSpPr>
            <a:spLocks noGrp="1"/>
          </p:cNvSpPr>
          <p:nvPr>
            <p:ph type="body" sz="quarter" idx="11"/>
          </p:nvPr>
        </p:nvSpPr>
        <p:spPr/>
        <p:txBody>
          <a:bodyPr/>
          <a:lstStyle/>
          <a:p>
            <a:r>
              <a:rPr lang="en-US" dirty="0"/>
              <a:t>(9,9)</a:t>
            </a:r>
          </a:p>
        </p:txBody>
      </p:sp>
      <p:cxnSp>
        <p:nvCxnSpPr>
          <p:cNvPr id="5" name="Straight Connector 4"/>
          <p:cNvCxnSpPr/>
          <p:nvPr/>
        </p:nvCxnSpPr>
        <p:spPr>
          <a:xfrm>
            <a:off x="1066800" y="4114800"/>
            <a:ext cx="2667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71600" y="4518422"/>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pic>
        <p:nvPicPr>
          <p:cNvPr id="7" name="Picture 6" descr="Spring Flower Alphabet J.png"/>
          <p:cNvPicPr>
            <a:picLocks noChangeAspect="1"/>
          </p:cNvPicPr>
          <p:nvPr/>
        </p:nvPicPr>
        <p:blipFill>
          <a:blip r:embed="rId2" cstate="print"/>
          <a:stretch>
            <a:fillRect/>
          </a:stretch>
        </p:blipFill>
        <p:spPr>
          <a:xfrm>
            <a:off x="1916555" y="3200400"/>
            <a:ext cx="902845" cy="838199"/>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8</a:t>
            </a:r>
          </a:p>
        </p:txBody>
      </p:sp>
      <p:sp>
        <p:nvSpPr>
          <p:cNvPr id="4" name="Text Placeholder 3"/>
          <p:cNvSpPr>
            <a:spLocks noGrp="1"/>
          </p:cNvSpPr>
          <p:nvPr>
            <p:ph type="body" sz="quarter" idx="11"/>
          </p:nvPr>
        </p:nvSpPr>
        <p:spPr/>
        <p:txBody>
          <a:bodyPr/>
          <a:lstStyle/>
          <a:p>
            <a:r>
              <a:rPr lang="en-US" dirty="0"/>
              <a:t>(5,7)</a:t>
            </a:r>
          </a:p>
        </p:txBody>
      </p:sp>
      <p:sp>
        <p:nvSpPr>
          <p:cNvPr id="5" name="TextBox 4"/>
          <p:cNvSpPr txBox="1"/>
          <p:nvPr/>
        </p:nvSpPr>
        <p:spPr>
          <a:xfrm>
            <a:off x="1371600" y="4518422"/>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pic>
        <p:nvPicPr>
          <p:cNvPr id="6" name="Picture 5" descr="Spring Flower Alphabet J.png"/>
          <p:cNvPicPr>
            <a:picLocks noChangeAspect="1"/>
          </p:cNvPicPr>
          <p:nvPr/>
        </p:nvPicPr>
        <p:blipFill>
          <a:blip r:embed="rId2" cstate="print"/>
          <a:stretch>
            <a:fillRect/>
          </a:stretch>
        </p:blipFill>
        <p:spPr>
          <a:xfrm>
            <a:off x="1916555" y="3200400"/>
            <a:ext cx="902845" cy="838199"/>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9</a:t>
            </a:r>
          </a:p>
        </p:txBody>
      </p:sp>
      <p:sp>
        <p:nvSpPr>
          <p:cNvPr id="4" name="Text Placeholder 3"/>
          <p:cNvSpPr>
            <a:spLocks noGrp="1"/>
          </p:cNvSpPr>
          <p:nvPr>
            <p:ph type="body" sz="quarter" idx="11"/>
          </p:nvPr>
        </p:nvSpPr>
        <p:spPr/>
        <p:txBody>
          <a:bodyPr/>
          <a:lstStyle/>
          <a:p>
            <a:r>
              <a:rPr lang="en-US" dirty="0"/>
              <a:t>(6,3)</a:t>
            </a:r>
          </a:p>
        </p:txBody>
      </p:sp>
      <p:sp>
        <p:nvSpPr>
          <p:cNvPr id="5" name="TextBox 4"/>
          <p:cNvSpPr txBox="1"/>
          <p:nvPr/>
        </p:nvSpPr>
        <p:spPr>
          <a:xfrm>
            <a:off x="1371600" y="4518422"/>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pic>
        <p:nvPicPr>
          <p:cNvPr id="6" name="Picture 5" descr="Spring Flower Alphabet J.png"/>
          <p:cNvPicPr>
            <a:picLocks noChangeAspect="1"/>
          </p:cNvPicPr>
          <p:nvPr/>
        </p:nvPicPr>
        <p:blipFill>
          <a:blip r:embed="rId2" cstate="print"/>
          <a:stretch>
            <a:fillRect/>
          </a:stretch>
        </p:blipFill>
        <p:spPr>
          <a:xfrm>
            <a:off x="1916555" y="3200400"/>
            <a:ext cx="902845" cy="838199"/>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10</a:t>
            </a:r>
          </a:p>
        </p:txBody>
      </p:sp>
      <p:sp>
        <p:nvSpPr>
          <p:cNvPr id="4" name="Text Placeholder 3"/>
          <p:cNvSpPr>
            <a:spLocks noGrp="1"/>
          </p:cNvSpPr>
          <p:nvPr>
            <p:ph type="body" sz="quarter" idx="11"/>
          </p:nvPr>
        </p:nvSpPr>
        <p:spPr/>
        <p:txBody>
          <a:bodyPr/>
          <a:lstStyle/>
          <a:p>
            <a:r>
              <a:rPr lang="en-US" dirty="0"/>
              <a:t>(4,1)</a:t>
            </a:r>
          </a:p>
        </p:txBody>
      </p:sp>
      <p:sp>
        <p:nvSpPr>
          <p:cNvPr id="5" name="TextBox 4"/>
          <p:cNvSpPr txBox="1"/>
          <p:nvPr/>
        </p:nvSpPr>
        <p:spPr>
          <a:xfrm>
            <a:off x="1371600" y="4518422"/>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pic>
        <p:nvPicPr>
          <p:cNvPr id="6" name="Picture 5" descr="Spring Flower Alphabet J.png"/>
          <p:cNvPicPr>
            <a:picLocks noChangeAspect="1"/>
          </p:cNvPicPr>
          <p:nvPr/>
        </p:nvPicPr>
        <p:blipFill>
          <a:blip r:embed="rId2" cstate="print"/>
          <a:stretch>
            <a:fillRect/>
          </a:stretch>
        </p:blipFill>
        <p:spPr>
          <a:xfrm>
            <a:off x="1916555" y="3200400"/>
            <a:ext cx="902845" cy="838199"/>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11</a:t>
            </a:r>
          </a:p>
        </p:txBody>
      </p:sp>
      <p:sp>
        <p:nvSpPr>
          <p:cNvPr id="4" name="Text Placeholder 3"/>
          <p:cNvSpPr>
            <a:spLocks noGrp="1"/>
          </p:cNvSpPr>
          <p:nvPr>
            <p:ph type="body" sz="quarter" idx="11"/>
          </p:nvPr>
        </p:nvSpPr>
        <p:spPr/>
        <p:txBody>
          <a:bodyPr>
            <a:normAutofit fontScale="70000" lnSpcReduction="20000"/>
          </a:bodyPr>
          <a:lstStyle/>
          <a:p>
            <a:r>
              <a:rPr lang="en-US" dirty="0">
                <a:solidFill>
                  <a:schemeClr val="bg1"/>
                </a:solidFill>
              </a:rPr>
              <a:t>White</a:t>
            </a:r>
            <a:r>
              <a:rPr lang="en-US" dirty="0">
                <a:solidFill>
                  <a:schemeClr val="tx1"/>
                </a:solidFill>
              </a:rPr>
              <a:t> peep?</a:t>
            </a:r>
          </a:p>
        </p:txBody>
      </p:sp>
      <p:sp>
        <p:nvSpPr>
          <p:cNvPr id="7" name="TextBox 6"/>
          <p:cNvSpPr txBox="1"/>
          <p:nvPr/>
        </p:nvSpPr>
        <p:spPr>
          <a:xfrm>
            <a:off x="1371600" y="42672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sp>
        <p:nvSpPr>
          <p:cNvPr id="8" name="TextBox 7"/>
          <p:cNvSpPr txBox="1"/>
          <p:nvPr/>
        </p:nvSpPr>
        <p:spPr>
          <a:xfrm>
            <a:off x="1600200" y="3283803"/>
            <a:ext cx="1752600" cy="830997"/>
          </a:xfrm>
          <a:prstGeom prst="rect">
            <a:avLst/>
          </a:prstGeom>
          <a:noFill/>
        </p:spPr>
        <p:txBody>
          <a:bodyPr wrap="square" rtlCol="0">
            <a:spAutoFit/>
          </a:bodyPr>
          <a:lstStyle/>
          <a:p>
            <a:r>
              <a:rPr lang="en-US" sz="4800" dirty="0">
                <a:latin typeface="Arial Rounded MT Bold" pitchFamily="34" charset="0"/>
              </a:rPr>
              <a:t>(2,2)</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7"/>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12</a:t>
            </a:r>
          </a:p>
        </p:txBody>
      </p:sp>
      <p:sp>
        <p:nvSpPr>
          <p:cNvPr id="4" name="Text Placeholder 3"/>
          <p:cNvSpPr>
            <a:spLocks noGrp="1"/>
          </p:cNvSpPr>
          <p:nvPr>
            <p:ph type="body" sz="quarter" idx="11"/>
          </p:nvPr>
        </p:nvSpPr>
        <p:spPr/>
        <p:txBody>
          <a:bodyPr>
            <a:noAutofit/>
          </a:bodyPr>
          <a:lstStyle/>
          <a:p>
            <a:r>
              <a:rPr lang="en-US" sz="2400" dirty="0">
                <a:solidFill>
                  <a:srgbClr val="FF6600"/>
                </a:solidFill>
              </a:rPr>
              <a:t>Orange</a:t>
            </a:r>
            <a:r>
              <a:rPr lang="en-US" sz="2400" dirty="0"/>
              <a:t> </a:t>
            </a:r>
            <a:r>
              <a:rPr lang="en-US" sz="2400" dirty="0">
                <a:solidFill>
                  <a:schemeClr val="tx1">
                    <a:lumMod val="85000"/>
                    <a:lumOff val="15000"/>
                  </a:schemeClr>
                </a:solidFill>
              </a:rPr>
              <a:t>peep?</a:t>
            </a:r>
          </a:p>
        </p:txBody>
      </p:sp>
      <p:sp>
        <p:nvSpPr>
          <p:cNvPr id="5" name="TextBox 4"/>
          <p:cNvSpPr txBox="1"/>
          <p:nvPr/>
        </p:nvSpPr>
        <p:spPr>
          <a:xfrm>
            <a:off x="1371600" y="42672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sp>
        <p:nvSpPr>
          <p:cNvPr id="6" name="TextBox 5"/>
          <p:cNvSpPr txBox="1"/>
          <p:nvPr/>
        </p:nvSpPr>
        <p:spPr>
          <a:xfrm>
            <a:off x="1600200" y="3283803"/>
            <a:ext cx="1752600" cy="830997"/>
          </a:xfrm>
          <a:prstGeom prst="rect">
            <a:avLst/>
          </a:prstGeom>
          <a:noFill/>
        </p:spPr>
        <p:txBody>
          <a:bodyPr wrap="square" rtlCol="0">
            <a:spAutoFit/>
          </a:bodyPr>
          <a:lstStyle/>
          <a:p>
            <a:r>
              <a:rPr lang="en-US" sz="4800" dirty="0">
                <a:latin typeface="Arial Rounded MT Bold" pitchFamily="34" charset="0"/>
              </a:rPr>
              <a:t>(8,7)</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5"/>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13</a:t>
            </a:r>
          </a:p>
        </p:txBody>
      </p:sp>
      <p:sp>
        <p:nvSpPr>
          <p:cNvPr id="4" name="Text Placeholder 3"/>
          <p:cNvSpPr>
            <a:spLocks noGrp="1"/>
          </p:cNvSpPr>
          <p:nvPr>
            <p:ph type="body" sz="quarter" idx="11"/>
          </p:nvPr>
        </p:nvSpPr>
        <p:spPr/>
        <p:txBody>
          <a:bodyPr>
            <a:normAutofit fontScale="77500" lnSpcReduction="20000"/>
          </a:bodyPr>
          <a:lstStyle/>
          <a:p>
            <a:r>
              <a:rPr lang="en-US" dirty="0">
                <a:solidFill>
                  <a:srgbClr val="00B0F0"/>
                </a:solidFill>
              </a:rPr>
              <a:t>Blue</a:t>
            </a:r>
            <a:r>
              <a:rPr lang="en-US" dirty="0"/>
              <a:t> </a:t>
            </a:r>
            <a:r>
              <a:rPr lang="en-US" dirty="0">
                <a:solidFill>
                  <a:schemeClr val="tx1"/>
                </a:solidFill>
              </a:rPr>
              <a:t>peep?</a:t>
            </a:r>
          </a:p>
        </p:txBody>
      </p:sp>
      <p:sp>
        <p:nvSpPr>
          <p:cNvPr id="5" name="TextBox 4"/>
          <p:cNvSpPr txBox="1"/>
          <p:nvPr/>
        </p:nvSpPr>
        <p:spPr>
          <a:xfrm>
            <a:off x="1371600" y="42672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sp>
        <p:nvSpPr>
          <p:cNvPr id="6" name="TextBox 5"/>
          <p:cNvSpPr txBox="1"/>
          <p:nvPr/>
        </p:nvSpPr>
        <p:spPr>
          <a:xfrm>
            <a:off x="1371600" y="3283803"/>
            <a:ext cx="1981200" cy="830997"/>
          </a:xfrm>
          <a:prstGeom prst="rect">
            <a:avLst/>
          </a:prstGeom>
          <a:noFill/>
        </p:spPr>
        <p:txBody>
          <a:bodyPr wrap="square" rtlCol="0">
            <a:spAutoFit/>
          </a:bodyPr>
          <a:lstStyle/>
          <a:p>
            <a:r>
              <a:rPr lang="en-US" sz="4800" dirty="0">
                <a:latin typeface="Arial Rounded MT Bold" pitchFamily="34" charset="0"/>
              </a:rPr>
              <a:t>(4,10)</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5"/>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14</a:t>
            </a:r>
          </a:p>
        </p:txBody>
      </p:sp>
      <p:sp>
        <p:nvSpPr>
          <p:cNvPr id="5" name="Text Placeholder 4"/>
          <p:cNvSpPr>
            <a:spLocks noGrp="1"/>
          </p:cNvSpPr>
          <p:nvPr>
            <p:ph type="body" sz="quarter" idx="11"/>
          </p:nvPr>
        </p:nvSpPr>
        <p:spPr/>
        <p:txBody>
          <a:bodyPr>
            <a:normAutofit fontScale="70000" lnSpcReduction="20000"/>
          </a:bodyPr>
          <a:lstStyle/>
          <a:p>
            <a:r>
              <a:rPr lang="en-US" dirty="0">
                <a:ln>
                  <a:solidFill>
                    <a:sysClr val="windowText" lastClr="000000"/>
                  </a:solidFill>
                </a:ln>
                <a:solidFill>
                  <a:srgbClr val="FFFF00"/>
                </a:solidFill>
              </a:rPr>
              <a:t>Yellow </a:t>
            </a:r>
            <a:r>
              <a:rPr lang="en-US" dirty="0"/>
              <a:t>peep?</a:t>
            </a:r>
          </a:p>
        </p:txBody>
      </p:sp>
      <p:sp>
        <p:nvSpPr>
          <p:cNvPr id="6" name="TextBox 5"/>
          <p:cNvSpPr txBox="1"/>
          <p:nvPr/>
        </p:nvSpPr>
        <p:spPr>
          <a:xfrm>
            <a:off x="1371600" y="42672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sp>
        <p:nvSpPr>
          <p:cNvPr id="7" name="TextBox 6"/>
          <p:cNvSpPr txBox="1"/>
          <p:nvPr/>
        </p:nvSpPr>
        <p:spPr>
          <a:xfrm>
            <a:off x="1600200" y="3283803"/>
            <a:ext cx="1752600" cy="830997"/>
          </a:xfrm>
          <a:prstGeom prst="rect">
            <a:avLst/>
          </a:prstGeom>
          <a:noFill/>
        </p:spPr>
        <p:txBody>
          <a:bodyPr wrap="square" rtlCol="0">
            <a:spAutoFit/>
          </a:bodyPr>
          <a:lstStyle/>
          <a:p>
            <a:r>
              <a:rPr lang="en-US" sz="4800" dirty="0">
                <a:latin typeface="Arial Rounded MT Bold" pitchFamily="34" charset="0"/>
              </a:rPr>
              <a:t>(2,7)</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6"/>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15</a:t>
            </a:r>
          </a:p>
        </p:txBody>
      </p:sp>
      <p:sp>
        <p:nvSpPr>
          <p:cNvPr id="4" name="Text Placeholder 3"/>
          <p:cNvSpPr>
            <a:spLocks noGrp="1"/>
          </p:cNvSpPr>
          <p:nvPr>
            <p:ph type="body" sz="quarter" idx="11"/>
          </p:nvPr>
        </p:nvSpPr>
        <p:spPr/>
        <p:txBody>
          <a:bodyPr>
            <a:normAutofit/>
          </a:bodyPr>
          <a:lstStyle/>
          <a:p>
            <a:r>
              <a:rPr lang="en-US" sz="2800" dirty="0">
                <a:solidFill>
                  <a:schemeClr val="accent4">
                    <a:lumMod val="60000"/>
                    <a:lumOff val="40000"/>
                  </a:schemeClr>
                </a:solidFill>
              </a:rPr>
              <a:t>Purple</a:t>
            </a:r>
            <a:r>
              <a:rPr lang="en-US" sz="2800" dirty="0">
                <a:solidFill>
                  <a:schemeClr val="tx1"/>
                </a:solidFill>
              </a:rPr>
              <a:t> peep?</a:t>
            </a:r>
          </a:p>
        </p:txBody>
      </p:sp>
      <p:sp>
        <p:nvSpPr>
          <p:cNvPr id="5" name="TextBox 4"/>
          <p:cNvSpPr txBox="1"/>
          <p:nvPr/>
        </p:nvSpPr>
        <p:spPr>
          <a:xfrm>
            <a:off x="1371600" y="42672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sp>
        <p:nvSpPr>
          <p:cNvPr id="6" name="TextBox 5"/>
          <p:cNvSpPr txBox="1"/>
          <p:nvPr/>
        </p:nvSpPr>
        <p:spPr>
          <a:xfrm>
            <a:off x="1600200" y="3283803"/>
            <a:ext cx="1752600" cy="830997"/>
          </a:xfrm>
          <a:prstGeom prst="rect">
            <a:avLst/>
          </a:prstGeom>
          <a:noFill/>
        </p:spPr>
        <p:txBody>
          <a:bodyPr wrap="square" rtlCol="0">
            <a:spAutoFit/>
          </a:bodyPr>
          <a:lstStyle/>
          <a:p>
            <a:r>
              <a:rPr lang="en-US" sz="4800" dirty="0">
                <a:latin typeface="Arial Rounded MT Bold" pitchFamily="34" charset="0"/>
              </a:rPr>
              <a:t>(5,5)</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5"/>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16</a:t>
            </a:r>
          </a:p>
        </p:txBody>
      </p:sp>
      <p:sp>
        <p:nvSpPr>
          <p:cNvPr id="6" name="Text Placeholder 5"/>
          <p:cNvSpPr>
            <a:spLocks noGrp="1"/>
          </p:cNvSpPr>
          <p:nvPr>
            <p:ph type="body" sz="quarter" idx="11"/>
          </p:nvPr>
        </p:nvSpPr>
        <p:spPr>
          <a:xfrm>
            <a:off x="1066800" y="2286000"/>
            <a:ext cx="2438400" cy="838200"/>
          </a:xfrm>
        </p:spPr>
        <p:txBody>
          <a:bodyPr>
            <a:noAutofit/>
          </a:bodyPr>
          <a:lstStyle/>
          <a:p>
            <a:r>
              <a:rPr lang="en-US" sz="4400" dirty="0"/>
              <a:t>(10,5)</a:t>
            </a:r>
          </a:p>
        </p:txBody>
      </p:sp>
      <p:sp>
        <p:nvSpPr>
          <p:cNvPr id="7" name="TextBox 6"/>
          <p:cNvSpPr txBox="1"/>
          <p:nvPr/>
        </p:nvSpPr>
        <p:spPr>
          <a:xfrm>
            <a:off x="1371600" y="4518422"/>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pic>
        <p:nvPicPr>
          <p:cNvPr id="8" name="Picture 7" descr="Spring Flower Alphabet J.png"/>
          <p:cNvPicPr>
            <a:picLocks noChangeAspect="1"/>
          </p:cNvPicPr>
          <p:nvPr/>
        </p:nvPicPr>
        <p:blipFill>
          <a:blip r:embed="rId2" cstate="print"/>
          <a:stretch>
            <a:fillRect/>
          </a:stretch>
        </p:blipFill>
        <p:spPr>
          <a:xfrm>
            <a:off x="1916555" y="3200400"/>
            <a:ext cx="902844" cy="838199"/>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4518422"/>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pic>
        <p:nvPicPr>
          <p:cNvPr id="4" name="Picture 3" descr="Spring Flower Alphabet J.png"/>
          <p:cNvPicPr>
            <a:picLocks noChangeAspect="1"/>
          </p:cNvPicPr>
          <p:nvPr/>
        </p:nvPicPr>
        <p:blipFill>
          <a:blip r:embed="rId2" cstate="print"/>
          <a:stretch>
            <a:fillRect/>
          </a:stretch>
        </p:blipFill>
        <p:spPr>
          <a:xfrm>
            <a:off x="1916555" y="3200400"/>
            <a:ext cx="902844" cy="838198"/>
          </a:xfrm>
          <a:prstGeom prst="rect">
            <a:avLst/>
          </a:prstGeom>
        </p:spPr>
      </p:pic>
      <p:sp>
        <p:nvSpPr>
          <p:cNvPr id="5" name="Text Placeholder 4"/>
          <p:cNvSpPr>
            <a:spLocks noGrp="1"/>
          </p:cNvSpPr>
          <p:nvPr>
            <p:ph type="body" sz="quarter" idx="10"/>
          </p:nvPr>
        </p:nvSpPr>
        <p:spPr/>
        <p:txBody>
          <a:bodyPr/>
          <a:lstStyle/>
          <a:p>
            <a:r>
              <a:rPr lang="en-US" dirty="0"/>
              <a:t>17</a:t>
            </a:r>
          </a:p>
        </p:txBody>
      </p:sp>
      <p:sp>
        <p:nvSpPr>
          <p:cNvPr id="6" name="Text Placeholder 5"/>
          <p:cNvSpPr>
            <a:spLocks noGrp="1"/>
          </p:cNvSpPr>
          <p:nvPr>
            <p:ph type="body" sz="quarter" idx="11"/>
          </p:nvPr>
        </p:nvSpPr>
        <p:spPr>
          <a:xfrm>
            <a:off x="990600" y="2286000"/>
            <a:ext cx="2667000" cy="838200"/>
          </a:xfrm>
        </p:spPr>
        <p:txBody>
          <a:bodyPr>
            <a:normAutofit/>
          </a:bodyPr>
          <a:lstStyle/>
          <a:p>
            <a:r>
              <a:rPr lang="en-US" sz="4400" dirty="0"/>
              <a:t>(2,9)</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18</a:t>
            </a:r>
          </a:p>
        </p:txBody>
      </p:sp>
      <p:sp>
        <p:nvSpPr>
          <p:cNvPr id="4" name="Text Placeholder 3"/>
          <p:cNvSpPr>
            <a:spLocks noGrp="1"/>
          </p:cNvSpPr>
          <p:nvPr>
            <p:ph type="body" sz="quarter" idx="11"/>
          </p:nvPr>
        </p:nvSpPr>
        <p:spPr>
          <a:xfrm>
            <a:off x="1066800" y="2286000"/>
            <a:ext cx="2362200" cy="838200"/>
          </a:xfrm>
        </p:spPr>
        <p:txBody>
          <a:bodyPr>
            <a:normAutofit/>
          </a:bodyPr>
          <a:lstStyle/>
          <a:p>
            <a:r>
              <a:rPr lang="en-US" sz="4400" dirty="0"/>
              <a:t>(6,0)</a:t>
            </a:r>
          </a:p>
        </p:txBody>
      </p:sp>
      <p:sp>
        <p:nvSpPr>
          <p:cNvPr id="5" name="TextBox 4"/>
          <p:cNvSpPr txBox="1"/>
          <p:nvPr/>
        </p:nvSpPr>
        <p:spPr>
          <a:xfrm>
            <a:off x="1371600" y="4518422"/>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pic>
        <p:nvPicPr>
          <p:cNvPr id="6" name="Picture 5" descr="Spring Flower Alphabet J.png"/>
          <p:cNvPicPr>
            <a:picLocks noChangeAspect="1"/>
          </p:cNvPicPr>
          <p:nvPr/>
        </p:nvPicPr>
        <p:blipFill>
          <a:blip r:embed="rId2" cstate="print"/>
          <a:stretch>
            <a:fillRect/>
          </a:stretch>
        </p:blipFill>
        <p:spPr>
          <a:xfrm>
            <a:off x="1916555" y="3200400"/>
            <a:ext cx="902844" cy="838198"/>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19</a:t>
            </a:r>
          </a:p>
        </p:txBody>
      </p:sp>
      <p:sp>
        <p:nvSpPr>
          <p:cNvPr id="4" name="Text Placeholder 3"/>
          <p:cNvSpPr>
            <a:spLocks noGrp="1"/>
          </p:cNvSpPr>
          <p:nvPr>
            <p:ph type="body" sz="quarter" idx="11"/>
          </p:nvPr>
        </p:nvSpPr>
        <p:spPr>
          <a:xfrm>
            <a:off x="990600" y="2286000"/>
            <a:ext cx="2514600" cy="838200"/>
          </a:xfrm>
        </p:spPr>
        <p:txBody>
          <a:bodyPr>
            <a:normAutofit/>
          </a:bodyPr>
          <a:lstStyle/>
          <a:p>
            <a:r>
              <a:rPr lang="en-US" dirty="0"/>
              <a:t>(8,10)</a:t>
            </a:r>
          </a:p>
        </p:txBody>
      </p:sp>
      <p:sp>
        <p:nvSpPr>
          <p:cNvPr id="5" name="TextBox 4"/>
          <p:cNvSpPr txBox="1"/>
          <p:nvPr/>
        </p:nvSpPr>
        <p:spPr>
          <a:xfrm>
            <a:off x="1371600" y="4518422"/>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pic>
        <p:nvPicPr>
          <p:cNvPr id="6" name="Picture 5" descr="Spring Flower Alphabet J.png"/>
          <p:cNvPicPr>
            <a:picLocks noChangeAspect="1"/>
          </p:cNvPicPr>
          <p:nvPr/>
        </p:nvPicPr>
        <p:blipFill>
          <a:blip r:embed="rId2" cstate="print"/>
          <a:stretch>
            <a:fillRect/>
          </a:stretch>
        </p:blipFill>
        <p:spPr>
          <a:xfrm>
            <a:off x="1916555" y="3200400"/>
            <a:ext cx="902844" cy="838198"/>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20</a:t>
            </a:r>
          </a:p>
        </p:txBody>
      </p:sp>
      <p:sp>
        <p:nvSpPr>
          <p:cNvPr id="4" name="Text Placeholder 3"/>
          <p:cNvSpPr>
            <a:spLocks noGrp="1"/>
          </p:cNvSpPr>
          <p:nvPr>
            <p:ph type="body" sz="quarter" idx="11"/>
          </p:nvPr>
        </p:nvSpPr>
        <p:spPr>
          <a:xfrm>
            <a:off x="1371600" y="2286000"/>
            <a:ext cx="1905000" cy="838200"/>
          </a:xfrm>
        </p:spPr>
        <p:txBody>
          <a:bodyPr/>
          <a:lstStyle/>
          <a:p>
            <a:r>
              <a:rPr lang="en-US" dirty="0"/>
              <a:t>(1,1)</a:t>
            </a:r>
          </a:p>
        </p:txBody>
      </p:sp>
      <p:sp>
        <p:nvSpPr>
          <p:cNvPr id="5" name="TextBox 4"/>
          <p:cNvSpPr txBox="1"/>
          <p:nvPr/>
        </p:nvSpPr>
        <p:spPr>
          <a:xfrm>
            <a:off x="1371600" y="4518422"/>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pic>
        <p:nvPicPr>
          <p:cNvPr id="6" name="Picture 5" descr="Spring Flower Alphabet J.png"/>
          <p:cNvPicPr>
            <a:picLocks noChangeAspect="1"/>
          </p:cNvPicPr>
          <p:nvPr/>
        </p:nvPicPr>
        <p:blipFill>
          <a:blip r:embed="rId2" cstate="print"/>
          <a:stretch>
            <a:fillRect/>
          </a:stretch>
        </p:blipFill>
        <p:spPr>
          <a:xfrm>
            <a:off x="1916555" y="3200400"/>
            <a:ext cx="902844" cy="838198"/>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21</a:t>
            </a:r>
          </a:p>
        </p:txBody>
      </p:sp>
      <p:sp>
        <p:nvSpPr>
          <p:cNvPr id="5" name="Text Placeholder 3"/>
          <p:cNvSpPr txBox="1">
            <a:spLocks/>
          </p:cNvSpPr>
          <p:nvPr/>
        </p:nvSpPr>
        <p:spPr>
          <a:xfrm>
            <a:off x="1066800" y="2286000"/>
            <a:ext cx="2514600" cy="838200"/>
          </a:xfrm>
          <a:prstGeom prst="rect">
            <a:avLst/>
          </a:prstGeom>
        </p:spPr>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solidFill>
                    <a:sysClr val="windowText" lastClr="000000"/>
                  </a:solidFill>
                </a:ln>
                <a:solidFill>
                  <a:srgbClr val="FF0000"/>
                </a:solidFill>
                <a:effectLst>
                  <a:outerShdw blurRad="38100" dist="38100" dir="2700000" algn="tl">
                    <a:srgbClr val="000000">
                      <a:alpha val="43137"/>
                    </a:srgbClr>
                  </a:outerShdw>
                </a:effectLst>
                <a:uLnTx/>
                <a:uFillTx/>
                <a:latin typeface="Luckiest Guy" pitchFamily="2" charset="0"/>
                <a:ea typeface="BoldDots" pitchFamily="2" charset="0"/>
                <a:cs typeface="+mn-cs"/>
              </a:rPr>
              <a:t>red</a:t>
            </a:r>
            <a:r>
              <a:rPr kumimoji="0" 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Luckiest Guy" pitchFamily="2" charset="0"/>
                <a:ea typeface="BoldDots" pitchFamily="2" charset="0"/>
                <a:cs typeface="+mn-cs"/>
              </a:rPr>
              <a:t> peep?</a:t>
            </a:r>
          </a:p>
        </p:txBody>
      </p:sp>
      <p:sp>
        <p:nvSpPr>
          <p:cNvPr id="6" name="TextBox 5"/>
          <p:cNvSpPr txBox="1"/>
          <p:nvPr/>
        </p:nvSpPr>
        <p:spPr>
          <a:xfrm>
            <a:off x="1371600" y="42672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sp>
        <p:nvSpPr>
          <p:cNvPr id="7" name="TextBox 6"/>
          <p:cNvSpPr txBox="1"/>
          <p:nvPr/>
        </p:nvSpPr>
        <p:spPr>
          <a:xfrm>
            <a:off x="1600200" y="3283803"/>
            <a:ext cx="1752600" cy="830997"/>
          </a:xfrm>
          <a:prstGeom prst="rect">
            <a:avLst/>
          </a:prstGeom>
          <a:noFill/>
        </p:spPr>
        <p:txBody>
          <a:bodyPr wrap="square" rtlCol="0">
            <a:spAutoFit/>
          </a:bodyPr>
          <a:lstStyle/>
          <a:p>
            <a:r>
              <a:rPr lang="en-US" sz="4800" dirty="0">
                <a:latin typeface="Arial Rounded MT Bold" pitchFamily="34" charset="0"/>
              </a:rPr>
              <a:t>(2,9)</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6"/>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txBox="1">
            <a:spLocks/>
          </p:cNvSpPr>
          <p:nvPr/>
        </p:nvSpPr>
        <p:spPr>
          <a:xfrm>
            <a:off x="1066800" y="2286000"/>
            <a:ext cx="2514600" cy="838200"/>
          </a:xfrm>
          <a:prstGeom prst="rect">
            <a:avLst/>
          </a:prstGeom>
        </p:spPr>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solidFill>
                    <a:sysClr val="windowText" lastClr="000000"/>
                  </a:solidFill>
                </a:ln>
                <a:solidFill>
                  <a:srgbClr val="FF6699"/>
                </a:solidFill>
                <a:effectLst>
                  <a:outerShdw blurRad="38100" dist="38100" dir="2700000" algn="tl">
                    <a:srgbClr val="000000">
                      <a:alpha val="43137"/>
                    </a:srgbClr>
                  </a:outerShdw>
                </a:effectLst>
                <a:uLnTx/>
                <a:uFillTx/>
                <a:latin typeface="Luckiest Guy" pitchFamily="2" charset="0"/>
                <a:ea typeface="BoldDots" pitchFamily="2" charset="0"/>
                <a:cs typeface="+mn-cs"/>
              </a:rPr>
              <a:t>Pink</a:t>
            </a:r>
            <a:r>
              <a:rPr kumimoji="0" 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Luckiest Guy" pitchFamily="2" charset="0"/>
                <a:ea typeface="BoldDots" pitchFamily="2" charset="0"/>
                <a:cs typeface="+mn-cs"/>
              </a:rPr>
              <a:t> peep?</a:t>
            </a:r>
          </a:p>
        </p:txBody>
      </p:sp>
      <p:sp>
        <p:nvSpPr>
          <p:cNvPr id="4" name="TextBox 3"/>
          <p:cNvSpPr txBox="1"/>
          <p:nvPr/>
        </p:nvSpPr>
        <p:spPr>
          <a:xfrm>
            <a:off x="1371600" y="42672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sp>
        <p:nvSpPr>
          <p:cNvPr id="5" name="TextBox 4"/>
          <p:cNvSpPr txBox="1"/>
          <p:nvPr/>
        </p:nvSpPr>
        <p:spPr>
          <a:xfrm>
            <a:off x="1600200" y="3283803"/>
            <a:ext cx="1752600" cy="830997"/>
          </a:xfrm>
          <a:prstGeom prst="rect">
            <a:avLst/>
          </a:prstGeom>
          <a:noFill/>
        </p:spPr>
        <p:txBody>
          <a:bodyPr wrap="square" rtlCol="0">
            <a:spAutoFit/>
          </a:bodyPr>
          <a:lstStyle/>
          <a:p>
            <a:r>
              <a:rPr lang="en-US" sz="4800" dirty="0">
                <a:latin typeface="Arial Rounded MT Bold" pitchFamily="34" charset="0"/>
              </a:rPr>
              <a:t>(8,4)</a:t>
            </a:r>
          </a:p>
        </p:txBody>
      </p:sp>
      <p:sp>
        <p:nvSpPr>
          <p:cNvPr id="6" name="Text Placeholder 5"/>
          <p:cNvSpPr>
            <a:spLocks noGrp="1"/>
          </p:cNvSpPr>
          <p:nvPr>
            <p:ph type="body" sz="quarter" idx="10"/>
          </p:nvPr>
        </p:nvSpPr>
        <p:spPr/>
        <p:txBody>
          <a:bodyPr/>
          <a:lstStyle/>
          <a:p>
            <a:r>
              <a:rPr lang="en-US" dirty="0"/>
              <a:t>22</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4"/>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txBox="1">
            <a:spLocks/>
          </p:cNvSpPr>
          <p:nvPr/>
        </p:nvSpPr>
        <p:spPr>
          <a:xfrm>
            <a:off x="1066800" y="2286000"/>
            <a:ext cx="2514600" cy="838200"/>
          </a:xfrm>
          <a:prstGeom prst="rect">
            <a:avLst/>
          </a:prstGeom>
        </p:spPr>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a:ln>
                  <a:solidFill>
                    <a:sysClr val="windowText" lastClr="000000"/>
                  </a:solidFill>
                </a:ln>
                <a:solidFill>
                  <a:srgbClr val="92D050"/>
                </a:solidFill>
                <a:effectLst>
                  <a:outerShdw blurRad="38100" dist="38100" dir="2700000" algn="tl">
                    <a:srgbClr val="000000">
                      <a:alpha val="43137"/>
                    </a:srgbClr>
                  </a:outerShdw>
                </a:effectLst>
                <a:latin typeface="Luckiest Guy" pitchFamily="2" charset="0"/>
                <a:ea typeface="BoldDots" pitchFamily="2" charset="0"/>
                <a:cs typeface="+mn-cs"/>
              </a:rPr>
              <a:t>Green</a:t>
            </a:r>
            <a:r>
              <a:rPr kumimoji="0" 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Luckiest Guy" pitchFamily="2" charset="0"/>
                <a:ea typeface="BoldDots" pitchFamily="2" charset="0"/>
                <a:cs typeface="+mn-cs"/>
              </a:rPr>
              <a:t> peep?</a:t>
            </a:r>
          </a:p>
        </p:txBody>
      </p:sp>
      <p:sp>
        <p:nvSpPr>
          <p:cNvPr id="4" name="TextBox 3"/>
          <p:cNvSpPr txBox="1"/>
          <p:nvPr/>
        </p:nvSpPr>
        <p:spPr>
          <a:xfrm>
            <a:off x="1371600" y="42672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sp>
        <p:nvSpPr>
          <p:cNvPr id="5" name="TextBox 4"/>
          <p:cNvSpPr txBox="1"/>
          <p:nvPr/>
        </p:nvSpPr>
        <p:spPr>
          <a:xfrm>
            <a:off x="1600200" y="3283803"/>
            <a:ext cx="1752600" cy="830997"/>
          </a:xfrm>
          <a:prstGeom prst="rect">
            <a:avLst/>
          </a:prstGeom>
          <a:noFill/>
        </p:spPr>
        <p:txBody>
          <a:bodyPr wrap="square" rtlCol="0">
            <a:spAutoFit/>
          </a:bodyPr>
          <a:lstStyle/>
          <a:p>
            <a:r>
              <a:rPr lang="en-US" sz="4800" dirty="0">
                <a:latin typeface="Arial Rounded MT Bold" pitchFamily="34" charset="0"/>
              </a:rPr>
              <a:t>(3,1)</a:t>
            </a:r>
          </a:p>
        </p:txBody>
      </p:sp>
      <p:sp>
        <p:nvSpPr>
          <p:cNvPr id="6" name="Text Placeholder 5"/>
          <p:cNvSpPr>
            <a:spLocks noGrp="1"/>
          </p:cNvSpPr>
          <p:nvPr>
            <p:ph type="body" sz="quarter" idx="10"/>
          </p:nvPr>
        </p:nvSpPr>
        <p:spPr/>
        <p:txBody>
          <a:bodyPr/>
          <a:lstStyle/>
          <a:p>
            <a:r>
              <a:rPr lang="en-US" dirty="0"/>
              <a:t>23</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4"/>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24</a:t>
            </a:r>
          </a:p>
        </p:txBody>
      </p:sp>
      <p:sp>
        <p:nvSpPr>
          <p:cNvPr id="5" name="Text Placeholder 3"/>
          <p:cNvSpPr txBox="1">
            <a:spLocks/>
          </p:cNvSpPr>
          <p:nvPr/>
        </p:nvSpPr>
        <p:spPr>
          <a:xfrm>
            <a:off x="1066800" y="2286000"/>
            <a:ext cx="2514600" cy="838200"/>
          </a:xfrm>
          <a:prstGeom prst="rect">
            <a:avLst/>
          </a:prstGeom>
        </p:spPr>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Luckiest Guy" pitchFamily="2" charset="0"/>
                <a:ea typeface="BoldDots" pitchFamily="2" charset="0"/>
                <a:cs typeface="+mn-cs"/>
              </a:rPr>
              <a:t>yellow</a:t>
            </a: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Luckiest Guy" pitchFamily="2" charset="0"/>
                <a:ea typeface="BoldDots" pitchFamily="2" charset="0"/>
                <a:cs typeface="+mn-cs"/>
              </a:rPr>
              <a:t> </a:t>
            </a:r>
            <a:r>
              <a:rPr kumimoji="0" 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Luckiest Guy" pitchFamily="2" charset="0"/>
                <a:ea typeface="BoldDots" pitchFamily="2" charset="0"/>
                <a:cs typeface="+mn-cs"/>
              </a:rPr>
              <a:t>peep?</a:t>
            </a:r>
          </a:p>
        </p:txBody>
      </p:sp>
      <p:sp>
        <p:nvSpPr>
          <p:cNvPr id="6" name="TextBox 5"/>
          <p:cNvSpPr txBox="1"/>
          <p:nvPr/>
        </p:nvSpPr>
        <p:spPr>
          <a:xfrm>
            <a:off x="1371600" y="42672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sp>
        <p:nvSpPr>
          <p:cNvPr id="7" name="TextBox 6"/>
          <p:cNvSpPr txBox="1"/>
          <p:nvPr/>
        </p:nvSpPr>
        <p:spPr>
          <a:xfrm>
            <a:off x="1600200" y="3283803"/>
            <a:ext cx="1752600" cy="830997"/>
          </a:xfrm>
          <a:prstGeom prst="rect">
            <a:avLst/>
          </a:prstGeom>
          <a:noFill/>
        </p:spPr>
        <p:txBody>
          <a:bodyPr wrap="square" rtlCol="0">
            <a:spAutoFit/>
          </a:bodyPr>
          <a:lstStyle/>
          <a:p>
            <a:r>
              <a:rPr lang="en-US" sz="4800" dirty="0">
                <a:latin typeface="Arial Rounded MT Bold" pitchFamily="34" charset="0"/>
              </a:rPr>
              <a:t>(0,6)</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6"/>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25</a:t>
            </a:r>
          </a:p>
        </p:txBody>
      </p:sp>
      <p:sp>
        <p:nvSpPr>
          <p:cNvPr id="5" name="Text Placeholder 3"/>
          <p:cNvSpPr txBox="1">
            <a:spLocks/>
          </p:cNvSpPr>
          <p:nvPr/>
        </p:nvSpPr>
        <p:spPr>
          <a:xfrm>
            <a:off x="1066800" y="2286000"/>
            <a:ext cx="2514600" cy="838200"/>
          </a:xfrm>
          <a:prstGeom prst="rect">
            <a:avLst/>
          </a:prstGeom>
        </p:spPr>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a:ln>
                  <a:solidFill>
                    <a:sysClr val="windowText" lastClr="000000"/>
                  </a:solidFill>
                </a:ln>
                <a:solidFill>
                  <a:schemeClr val="accent4">
                    <a:lumMod val="60000"/>
                    <a:lumOff val="40000"/>
                  </a:schemeClr>
                </a:solidFill>
                <a:effectLst>
                  <a:outerShdw blurRad="38100" dist="38100" dir="2700000" algn="tl">
                    <a:srgbClr val="000000">
                      <a:alpha val="43137"/>
                    </a:srgbClr>
                  </a:outerShdw>
                </a:effectLst>
                <a:latin typeface="Luckiest Guy" pitchFamily="2" charset="0"/>
                <a:ea typeface="BoldDots" pitchFamily="2" charset="0"/>
                <a:cs typeface="+mn-cs"/>
              </a:rPr>
              <a:t>Purple</a:t>
            </a:r>
            <a:r>
              <a:rPr kumimoji="0" 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Luckiest Guy" pitchFamily="2" charset="0"/>
                <a:ea typeface="BoldDots" pitchFamily="2" charset="0"/>
                <a:cs typeface="+mn-cs"/>
              </a:rPr>
              <a:t> peep?</a:t>
            </a:r>
          </a:p>
        </p:txBody>
      </p:sp>
      <p:sp>
        <p:nvSpPr>
          <p:cNvPr id="6" name="TextBox 5"/>
          <p:cNvSpPr txBox="1"/>
          <p:nvPr/>
        </p:nvSpPr>
        <p:spPr>
          <a:xfrm>
            <a:off x="1371600" y="42672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sp>
        <p:nvSpPr>
          <p:cNvPr id="7" name="TextBox 6"/>
          <p:cNvSpPr txBox="1"/>
          <p:nvPr/>
        </p:nvSpPr>
        <p:spPr>
          <a:xfrm>
            <a:off x="1600200" y="3283803"/>
            <a:ext cx="1752600" cy="830997"/>
          </a:xfrm>
          <a:prstGeom prst="rect">
            <a:avLst/>
          </a:prstGeom>
          <a:noFill/>
        </p:spPr>
        <p:txBody>
          <a:bodyPr wrap="square" rtlCol="0">
            <a:spAutoFit/>
          </a:bodyPr>
          <a:lstStyle/>
          <a:p>
            <a:r>
              <a:rPr lang="en-US" sz="4800" dirty="0">
                <a:latin typeface="Arial Rounded MT Bold" pitchFamily="34" charset="0"/>
              </a:rPr>
              <a:t>(5,5)</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6"/>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hlinkClick r:id="rId8" action="ppaction://hlinksldjump"/>
          </p:cNvPr>
          <p:cNvSpPr txBox="1"/>
          <p:nvPr/>
        </p:nvSpPr>
        <p:spPr>
          <a:xfrm>
            <a:off x="762000" y="11430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1</a:t>
            </a:r>
          </a:p>
        </p:txBody>
      </p:sp>
      <p:sp>
        <p:nvSpPr>
          <p:cNvPr id="149" name="TextBox 26"/>
          <p:cNvSpPr txBox="1">
            <a:spLocks noChangeArrowheads="1"/>
          </p:cNvSpPr>
          <p:nvPr/>
        </p:nvSpPr>
        <p:spPr bwMode="auto">
          <a:xfrm>
            <a:off x="1600200" y="5391090"/>
            <a:ext cx="1295400" cy="461665"/>
          </a:xfrm>
          <a:prstGeom prst="rect">
            <a:avLst/>
          </a:prstGeom>
          <a:noFill/>
          <a:ln w="9525">
            <a:noFill/>
            <a:miter lim="800000"/>
            <a:headEnd/>
            <a:tailEnd/>
          </a:ln>
        </p:spPr>
        <p:txBody>
          <a:bodyPr wrap="square">
            <a:spAutoFit/>
          </a:bodyPr>
          <a:lstStyle/>
          <a:p>
            <a:pPr algn="ctr"/>
            <a:r>
              <a:rPr lang="en-US" sz="2400" dirty="0">
                <a:ln>
                  <a:solidFill>
                    <a:schemeClr val="tx1"/>
                  </a:solidFill>
                </a:ln>
                <a:solidFill>
                  <a:srgbClr val="FF0000"/>
                </a:solidFill>
                <a:effectLst>
                  <a:outerShdw blurRad="38100" dist="38100" dir="2700000" algn="tl">
                    <a:srgbClr val="000000">
                      <a:alpha val="43137"/>
                    </a:srgbClr>
                  </a:outerShdw>
                </a:effectLst>
                <a:latin typeface="Luckiest Guy" pitchFamily="2" charset="0"/>
              </a:rPr>
              <a:t>Team A</a:t>
            </a:r>
          </a:p>
        </p:txBody>
      </p:sp>
      <p:sp>
        <p:nvSpPr>
          <p:cNvPr id="150" name="TextBox 26"/>
          <p:cNvSpPr txBox="1">
            <a:spLocks noChangeArrowheads="1"/>
          </p:cNvSpPr>
          <p:nvPr/>
        </p:nvSpPr>
        <p:spPr bwMode="auto">
          <a:xfrm>
            <a:off x="3124200" y="5391090"/>
            <a:ext cx="1295400" cy="461665"/>
          </a:xfrm>
          <a:prstGeom prst="rect">
            <a:avLst/>
          </a:prstGeom>
          <a:noFill/>
          <a:ln w="9525">
            <a:noFill/>
            <a:miter lim="800000"/>
            <a:headEnd/>
            <a:tailEnd/>
          </a:ln>
        </p:spPr>
        <p:txBody>
          <a:bodyPr wrap="square">
            <a:spAutoFit/>
          </a:bodyPr>
          <a:lstStyle/>
          <a:p>
            <a:pPr algn="ctr"/>
            <a:r>
              <a:rPr lang="en-US" sz="2400" dirty="0">
                <a:ln>
                  <a:solidFill>
                    <a:schemeClr val="tx1"/>
                  </a:solidFill>
                </a:ln>
                <a:solidFill>
                  <a:srgbClr val="00B050"/>
                </a:solidFill>
                <a:effectLst>
                  <a:outerShdw blurRad="38100" dist="38100" dir="2700000" algn="tl">
                    <a:srgbClr val="000000">
                      <a:alpha val="43137"/>
                    </a:srgbClr>
                  </a:outerShdw>
                </a:effectLst>
                <a:latin typeface="Luckiest Guy" pitchFamily="2" charset="0"/>
              </a:rPr>
              <a:t>Team B</a:t>
            </a:r>
          </a:p>
        </p:txBody>
      </p:sp>
      <p:sp>
        <p:nvSpPr>
          <p:cNvPr id="151" name="TextBox 26"/>
          <p:cNvSpPr txBox="1">
            <a:spLocks noChangeArrowheads="1"/>
          </p:cNvSpPr>
          <p:nvPr/>
        </p:nvSpPr>
        <p:spPr bwMode="auto">
          <a:xfrm>
            <a:off x="4648200" y="5391090"/>
            <a:ext cx="1295400" cy="461665"/>
          </a:xfrm>
          <a:prstGeom prst="rect">
            <a:avLst/>
          </a:prstGeom>
          <a:noFill/>
          <a:ln w="9525">
            <a:noFill/>
            <a:miter lim="800000"/>
            <a:headEnd/>
            <a:tailEnd/>
          </a:ln>
        </p:spPr>
        <p:txBody>
          <a:bodyPr wrap="square">
            <a:spAutoFit/>
          </a:bodyPr>
          <a:lstStyle/>
          <a:p>
            <a:pPr algn="ctr"/>
            <a:r>
              <a:rPr lang="en-US" sz="2400" dirty="0">
                <a:ln>
                  <a:solidFill>
                    <a:schemeClr val="tx1"/>
                  </a:solidFill>
                </a:ln>
                <a:solidFill>
                  <a:srgbClr val="FFFF00"/>
                </a:solidFill>
                <a:effectLst>
                  <a:outerShdw blurRad="38100" dist="38100" dir="2700000" algn="tl">
                    <a:srgbClr val="000000">
                      <a:alpha val="43137"/>
                    </a:srgbClr>
                  </a:outerShdw>
                </a:effectLst>
                <a:latin typeface="Luckiest Guy" pitchFamily="2" charset="0"/>
              </a:rPr>
              <a:t>Team C</a:t>
            </a:r>
          </a:p>
        </p:txBody>
      </p:sp>
      <p:sp>
        <p:nvSpPr>
          <p:cNvPr id="44" name="TextBox 43">
            <a:hlinkClick r:id="rId9" action="ppaction://hlinksldjump"/>
          </p:cNvPr>
          <p:cNvSpPr txBox="1"/>
          <p:nvPr/>
        </p:nvSpPr>
        <p:spPr>
          <a:xfrm>
            <a:off x="2286000" y="11430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2</a:t>
            </a:r>
          </a:p>
        </p:txBody>
      </p:sp>
      <p:sp>
        <p:nvSpPr>
          <p:cNvPr id="45" name="TextBox 44">
            <a:hlinkClick r:id="rId10" action="ppaction://hlinksldjump"/>
          </p:cNvPr>
          <p:cNvSpPr txBox="1"/>
          <p:nvPr/>
        </p:nvSpPr>
        <p:spPr>
          <a:xfrm>
            <a:off x="3794760" y="11430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3</a:t>
            </a:r>
          </a:p>
        </p:txBody>
      </p:sp>
      <p:sp>
        <p:nvSpPr>
          <p:cNvPr id="46" name="TextBox 45">
            <a:hlinkClick r:id="rId11" action="ppaction://hlinksldjump"/>
          </p:cNvPr>
          <p:cNvSpPr txBox="1"/>
          <p:nvPr/>
        </p:nvSpPr>
        <p:spPr>
          <a:xfrm>
            <a:off x="5318760" y="11430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4</a:t>
            </a:r>
          </a:p>
        </p:txBody>
      </p:sp>
      <p:sp>
        <p:nvSpPr>
          <p:cNvPr id="48" name="TextBox 47">
            <a:hlinkClick r:id="rId12" action="ppaction://hlinksldjump"/>
          </p:cNvPr>
          <p:cNvSpPr txBox="1"/>
          <p:nvPr/>
        </p:nvSpPr>
        <p:spPr>
          <a:xfrm>
            <a:off x="6842760" y="11430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5</a:t>
            </a:r>
          </a:p>
        </p:txBody>
      </p:sp>
      <p:sp>
        <p:nvSpPr>
          <p:cNvPr id="49" name="TextBox 48">
            <a:hlinkClick r:id="rId13" action="ppaction://hlinksldjump"/>
          </p:cNvPr>
          <p:cNvSpPr txBox="1"/>
          <p:nvPr/>
        </p:nvSpPr>
        <p:spPr>
          <a:xfrm>
            <a:off x="762000" y="19812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6</a:t>
            </a:r>
          </a:p>
        </p:txBody>
      </p:sp>
      <p:sp>
        <p:nvSpPr>
          <p:cNvPr id="50" name="TextBox 49">
            <a:hlinkClick r:id="rId14" action="ppaction://hlinksldjump"/>
          </p:cNvPr>
          <p:cNvSpPr txBox="1"/>
          <p:nvPr/>
        </p:nvSpPr>
        <p:spPr>
          <a:xfrm>
            <a:off x="2286000" y="19812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7</a:t>
            </a:r>
          </a:p>
        </p:txBody>
      </p:sp>
      <p:sp>
        <p:nvSpPr>
          <p:cNvPr id="51" name="TextBox 50">
            <a:hlinkClick r:id="rId15" action="ppaction://hlinksldjump"/>
          </p:cNvPr>
          <p:cNvSpPr txBox="1"/>
          <p:nvPr/>
        </p:nvSpPr>
        <p:spPr>
          <a:xfrm>
            <a:off x="3794760" y="19812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8</a:t>
            </a:r>
          </a:p>
        </p:txBody>
      </p:sp>
      <p:sp>
        <p:nvSpPr>
          <p:cNvPr id="52" name="TextBox 51">
            <a:hlinkClick r:id="rId16" action="ppaction://hlinksldjump"/>
          </p:cNvPr>
          <p:cNvSpPr txBox="1"/>
          <p:nvPr/>
        </p:nvSpPr>
        <p:spPr>
          <a:xfrm>
            <a:off x="5318760" y="201168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9</a:t>
            </a:r>
          </a:p>
        </p:txBody>
      </p:sp>
      <p:sp>
        <p:nvSpPr>
          <p:cNvPr id="53" name="TextBox 52">
            <a:hlinkClick r:id="rId17" action="ppaction://hlinksldjump"/>
          </p:cNvPr>
          <p:cNvSpPr txBox="1"/>
          <p:nvPr/>
        </p:nvSpPr>
        <p:spPr>
          <a:xfrm>
            <a:off x="6842760" y="201168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10</a:t>
            </a:r>
          </a:p>
        </p:txBody>
      </p:sp>
      <p:sp>
        <p:nvSpPr>
          <p:cNvPr id="54" name="TextBox 53">
            <a:hlinkClick r:id="rId18" action="ppaction://hlinksldjump"/>
          </p:cNvPr>
          <p:cNvSpPr txBox="1"/>
          <p:nvPr/>
        </p:nvSpPr>
        <p:spPr>
          <a:xfrm>
            <a:off x="762000" y="28194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11</a:t>
            </a:r>
          </a:p>
        </p:txBody>
      </p:sp>
      <p:sp>
        <p:nvSpPr>
          <p:cNvPr id="55" name="TextBox 54">
            <a:hlinkClick r:id="rId19" action="ppaction://hlinksldjump"/>
          </p:cNvPr>
          <p:cNvSpPr txBox="1"/>
          <p:nvPr/>
        </p:nvSpPr>
        <p:spPr>
          <a:xfrm>
            <a:off x="2286000" y="28194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12</a:t>
            </a:r>
          </a:p>
        </p:txBody>
      </p:sp>
      <p:sp>
        <p:nvSpPr>
          <p:cNvPr id="56" name="TextBox 55">
            <a:hlinkClick r:id="rId20" action="ppaction://hlinksldjump"/>
          </p:cNvPr>
          <p:cNvSpPr txBox="1"/>
          <p:nvPr/>
        </p:nvSpPr>
        <p:spPr>
          <a:xfrm>
            <a:off x="3794760" y="28194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13</a:t>
            </a:r>
          </a:p>
        </p:txBody>
      </p:sp>
      <p:sp>
        <p:nvSpPr>
          <p:cNvPr id="57" name="TextBox 56">
            <a:hlinkClick r:id="rId21" action="ppaction://hlinksldjump"/>
          </p:cNvPr>
          <p:cNvSpPr txBox="1"/>
          <p:nvPr/>
        </p:nvSpPr>
        <p:spPr>
          <a:xfrm>
            <a:off x="5318760" y="28194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14</a:t>
            </a:r>
          </a:p>
        </p:txBody>
      </p:sp>
      <p:sp>
        <p:nvSpPr>
          <p:cNvPr id="58" name="TextBox 57">
            <a:hlinkClick r:id="rId22" action="ppaction://hlinksldjump"/>
          </p:cNvPr>
          <p:cNvSpPr txBox="1"/>
          <p:nvPr/>
        </p:nvSpPr>
        <p:spPr>
          <a:xfrm>
            <a:off x="6842760" y="28194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15</a:t>
            </a:r>
          </a:p>
        </p:txBody>
      </p:sp>
      <p:sp>
        <p:nvSpPr>
          <p:cNvPr id="59" name="TextBox 58">
            <a:hlinkClick r:id="rId23" action="ppaction://hlinksldjump"/>
          </p:cNvPr>
          <p:cNvSpPr txBox="1"/>
          <p:nvPr/>
        </p:nvSpPr>
        <p:spPr>
          <a:xfrm>
            <a:off x="762000" y="36576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16</a:t>
            </a:r>
          </a:p>
        </p:txBody>
      </p:sp>
      <p:sp>
        <p:nvSpPr>
          <p:cNvPr id="60" name="TextBox 59">
            <a:hlinkClick r:id="rId24" action="ppaction://hlinksldjump"/>
          </p:cNvPr>
          <p:cNvSpPr txBox="1"/>
          <p:nvPr/>
        </p:nvSpPr>
        <p:spPr>
          <a:xfrm>
            <a:off x="2286000" y="36576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17</a:t>
            </a:r>
          </a:p>
        </p:txBody>
      </p:sp>
      <p:sp>
        <p:nvSpPr>
          <p:cNvPr id="61" name="TextBox 60">
            <a:hlinkClick r:id="rId25" action="ppaction://hlinksldjump"/>
          </p:cNvPr>
          <p:cNvSpPr txBox="1"/>
          <p:nvPr/>
        </p:nvSpPr>
        <p:spPr>
          <a:xfrm>
            <a:off x="3794760" y="36576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18</a:t>
            </a:r>
          </a:p>
        </p:txBody>
      </p:sp>
      <p:sp>
        <p:nvSpPr>
          <p:cNvPr id="62" name="TextBox 61">
            <a:hlinkClick r:id="rId26" action="ppaction://hlinksldjump"/>
          </p:cNvPr>
          <p:cNvSpPr txBox="1"/>
          <p:nvPr/>
        </p:nvSpPr>
        <p:spPr>
          <a:xfrm>
            <a:off x="5318760" y="36576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19</a:t>
            </a:r>
          </a:p>
        </p:txBody>
      </p:sp>
      <p:sp>
        <p:nvSpPr>
          <p:cNvPr id="63" name="TextBox 62">
            <a:hlinkClick r:id="rId27" action="ppaction://hlinksldjump"/>
          </p:cNvPr>
          <p:cNvSpPr txBox="1"/>
          <p:nvPr/>
        </p:nvSpPr>
        <p:spPr>
          <a:xfrm>
            <a:off x="6842760" y="36576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20</a:t>
            </a:r>
          </a:p>
        </p:txBody>
      </p:sp>
      <p:sp>
        <p:nvSpPr>
          <p:cNvPr id="64" name="TextBox 63">
            <a:hlinkClick r:id="rId28" action="ppaction://hlinksldjump"/>
          </p:cNvPr>
          <p:cNvSpPr txBox="1"/>
          <p:nvPr/>
        </p:nvSpPr>
        <p:spPr>
          <a:xfrm>
            <a:off x="762000" y="44958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21</a:t>
            </a:r>
          </a:p>
        </p:txBody>
      </p:sp>
      <p:sp>
        <p:nvSpPr>
          <p:cNvPr id="65" name="TextBox 64">
            <a:hlinkClick r:id="rId29" action="ppaction://hlinksldjump"/>
          </p:cNvPr>
          <p:cNvSpPr txBox="1"/>
          <p:nvPr/>
        </p:nvSpPr>
        <p:spPr>
          <a:xfrm>
            <a:off x="2286000" y="44958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22</a:t>
            </a:r>
          </a:p>
        </p:txBody>
      </p:sp>
      <p:sp>
        <p:nvSpPr>
          <p:cNvPr id="66" name="TextBox 65">
            <a:hlinkClick r:id="rId30" action="ppaction://hlinksldjump"/>
          </p:cNvPr>
          <p:cNvSpPr txBox="1"/>
          <p:nvPr/>
        </p:nvSpPr>
        <p:spPr>
          <a:xfrm>
            <a:off x="3794760" y="44958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23</a:t>
            </a:r>
          </a:p>
        </p:txBody>
      </p:sp>
      <p:sp>
        <p:nvSpPr>
          <p:cNvPr id="67" name="TextBox 66">
            <a:hlinkClick r:id="rId31" action="ppaction://hlinksldjump"/>
          </p:cNvPr>
          <p:cNvSpPr txBox="1"/>
          <p:nvPr/>
        </p:nvSpPr>
        <p:spPr>
          <a:xfrm>
            <a:off x="5318760" y="44958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24</a:t>
            </a:r>
          </a:p>
        </p:txBody>
      </p:sp>
      <p:sp>
        <p:nvSpPr>
          <p:cNvPr id="68" name="TextBox 67">
            <a:hlinkClick r:id="rId32" action="ppaction://hlinksldjump"/>
          </p:cNvPr>
          <p:cNvSpPr txBox="1"/>
          <p:nvPr/>
        </p:nvSpPr>
        <p:spPr>
          <a:xfrm>
            <a:off x="6842760" y="4495800"/>
            <a:ext cx="1463040" cy="731520"/>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2000" dirty="0">
                <a:ln>
                  <a:solidFill>
                    <a:sysClr val="windowText" lastClr="000000"/>
                  </a:solidFill>
                </a:ln>
                <a:latin typeface="Luckiest Guy" pitchFamily="2" charset="0"/>
              </a:rPr>
              <a:t>Question </a:t>
            </a:r>
          </a:p>
          <a:p>
            <a:pPr algn="ctr" fontAlgn="auto">
              <a:spcBef>
                <a:spcPts val="0"/>
              </a:spcBef>
              <a:spcAft>
                <a:spcPts val="0"/>
              </a:spcAft>
              <a:defRPr/>
            </a:pPr>
            <a:r>
              <a:rPr lang="en-US" sz="2000" dirty="0">
                <a:ln>
                  <a:solidFill>
                    <a:sysClr val="windowText" lastClr="000000"/>
                  </a:solidFill>
                </a:ln>
                <a:latin typeface="Luckiest Guy" pitchFamily="2" charset="0"/>
              </a:rPr>
              <a:t>25</a:t>
            </a:r>
          </a:p>
        </p:txBody>
      </p:sp>
      <p:sp>
        <p:nvSpPr>
          <p:cNvPr id="32" name="Title 31"/>
          <p:cNvSpPr>
            <a:spLocks noGrp="1"/>
          </p:cNvSpPr>
          <p:nvPr>
            <p:ph type="title"/>
          </p:nvPr>
        </p:nvSpPr>
        <p:spPr>
          <a:xfrm>
            <a:off x="914400" y="457200"/>
            <a:ext cx="7391400" cy="762000"/>
          </a:xfrm>
        </p:spPr>
        <p:txBody>
          <a:bodyPr>
            <a:noAutofit/>
          </a:bodyPr>
          <a:lstStyle/>
          <a:p>
            <a:r>
              <a:rPr lang="en-US" sz="4800" dirty="0">
                <a:ln>
                  <a:solidFill>
                    <a:schemeClr val="tx1"/>
                  </a:solidFill>
                </a:ln>
                <a:solidFill>
                  <a:srgbClr val="00B0F0"/>
                </a:solidFill>
                <a:effectLst>
                  <a:outerShdw blurRad="38100" dist="38100" dir="2700000" algn="tl">
                    <a:srgbClr val="000000">
                      <a:alpha val="43137"/>
                    </a:srgbClr>
                  </a:outerShdw>
                </a:effectLst>
                <a:latin typeface="Luckiest Guy" pitchFamily="2" charset="0"/>
              </a:rPr>
              <a:t>Question Board</a:t>
            </a:r>
          </a:p>
        </p:txBody>
      </p:sp>
      <p:sp>
        <p:nvSpPr>
          <p:cNvPr id="34" name="TextBox 26"/>
          <p:cNvSpPr txBox="1">
            <a:spLocks noChangeArrowheads="1"/>
          </p:cNvSpPr>
          <p:nvPr/>
        </p:nvSpPr>
        <p:spPr bwMode="auto">
          <a:xfrm>
            <a:off x="6172200" y="5391090"/>
            <a:ext cx="1295400" cy="461665"/>
          </a:xfrm>
          <a:prstGeom prst="rect">
            <a:avLst/>
          </a:prstGeom>
          <a:noFill/>
          <a:ln w="9525">
            <a:noFill/>
            <a:miter lim="800000"/>
            <a:headEnd/>
            <a:tailEnd/>
          </a:ln>
        </p:spPr>
        <p:txBody>
          <a:bodyPr wrap="square">
            <a:spAutoFit/>
          </a:bodyPr>
          <a:lstStyle/>
          <a:p>
            <a:pPr algn="ctr"/>
            <a:r>
              <a:rPr lang="en-US" sz="2400" dirty="0">
                <a:ln>
                  <a:solidFill>
                    <a:schemeClr val="tx1"/>
                  </a:solidFill>
                </a:ln>
                <a:solidFill>
                  <a:srgbClr val="7030A0"/>
                </a:solidFill>
                <a:effectLst>
                  <a:outerShdw blurRad="38100" dist="38100" dir="2700000" algn="tl">
                    <a:srgbClr val="000000">
                      <a:alpha val="43137"/>
                    </a:srgbClr>
                  </a:outerShdw>
                </a:effectLst>
                <a:latin typeface="Luckiest Guy" pitchFamily="2" charset="0"/>
              </a:rPr>
              <a:t>Team D</a:t>
            </a:r>
          </a:p>
        </p:txBody>
      </p:sp>
    </p:spTree>
    <p:controls>
      <mc:AlternateContent xmlns:mc="http://schemas.openxmlformats.org/markup-compatibility/2006">
        <mc:Choice xmlns:v="urn:schemas-microsoft-com:vml" Requires="v">
          <p:control spid="48138" name="TextBox1" r:id="rId2" imgW="990720" imgH="380880"/>
        </mc:Choice>
        <mc:Fallback>
          <p:control name="TextBox1" r:id="rId2" imgW="990720" imgH="380880">
            <p:pic>
              <p:nvPicPr>
                <p:cNvPr id="2" name="TextBox1"/>
                <p:cNvPicPr preferRelativeResize="0">
                  <a:picLocks noChangeArrowheads="1" noChangeShapeType="1"/>
                </p:cNvPicPr>
                <p:nvPr/>
              </p:nvPicPr>
              <p:blipFill>
                <a:blip r:embed="rId33"/>
                <a:srcRect/>
                <a:stretch>
                  <a:fillRect/>
                </a:stretch>
              </p:blipFill>
              <p:spPr bwMode="auto">
                <a:xfrm>
                  <a:off x="4724400" y="5791200"/>
                  <a:ext cx="990600" cy="381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8139" name="TextBox2" r:id="rId3" imgW="990720" imgH="380880"/>
        </mc:Choice>
        <mc:Fallback>
          <p:control name="TextBox2" r:id="rId3" imgW="990720" imgH="380880">
            <p:pic>
              <p:nvPicPr>
                <p:cNvPr id="3" name="TextBox2"/>
                <p:cNvPicPr preferRelativeResize="0">
                  <a:picLocks noChangeArrowheads="1" noChangeShapeType="1"/>
                </p:cNvPicPr>
                <p:nvPr/>
              </p:nvPicPr>
              <p:blipFill>
                <a:blip r:embed="rId34"/>
                <a:srcRect/>
                <a:stretch>
                  <a:fillRect/>
                </a:stretch>
              </p:blipFill>
              <p:spPr bwMode="auto">
                <a:xfrm>
                  <a:off x="1752600" y="5791200"/>
                  <a:ext cx="990600" cy="381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8140" name="TextBox5" r:id="rId4" imgW="990720" imgH="380880"/>
        </mc:Choice>
        <mc:Fallback>
          <p:control name="TextBox5" r:id="rId4" imgW="990720" imgH="380880">
            <p:pic>
              <p:nvPicPr>
                <p:cNvPr id="4" name="TextBox5"/>
                <p:cNvPicPr preferRelativeResize="0">
                  <a:picLocks noChangeArrowheads="1" noChangeShapeType="1"/>
                </p:cNvPicPr>
                <p:nvPr/>
              </p:nvPicPr>
              <p:blipFill>
                <a:blip r:embed="rId34"/>
                <a:srcRect/>
                <a:stretch>
                  <a:fillRect/>
                </a:stretch>
              </p:blipFill>
              <p:spPr bwMode="auto">
                <a:xfrm>
                  <a:off x="6400800" y="5791200"/>
                  <a:ext cx="990600" cy="381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8141" name="TextBox3" r:id="rId5" imgW="990720" imgH="380880"/>
        </mc:Choice>
        <mc:Fallback>
          <p:control name="TextBox3" r:id="rId5" imgW="990720" imgH="380880">
            <p:pic>
              <p:nvPicPr>
                <p:cNvPr id="5" name="TextBox3"/>
                <p:cNvPicPr preferRelativeResize="0">
                  <a:picLocks noChangeArrowheads="1" noChangeShapeType="1"/>
                </p:cNvPicPr>
                <p:nvPr/>
              </p:nvPicPr>
              <p:blipFill>
                <a:blip r:embed="rId34"/>
                <a:srcRect/>
                <a:stretch>
                  <a:fillRect/>
                </a:stretch>
              </p:blipFill>
              <p:spPr bwMode="auto">
                <a:xfrm>
                  <a:off x="3200400" y="5791200"/>
                  <a:ext cx="990600" cy="381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advClick="0">
    <p:fade/>
  </p:transition>
  <p:timing>
    <p:tnLst>
      <p:par>
        <p:cTn id="1" dur="indefinite" restart="never" nodeType="tmRoot">
          <p:childTnLst>
            <p:seq concurrent="1" nextAc="seek">
              <p:cTn id="2" restart="whenNotActive" fill="hold" evtFilter="cancelBubble" nodeType="interactiveSeq">
                <p:stCondLst>
                  <p:cond evt="onClick" delay="0">
                    <p:tgtEl>
                      <p:spTgt spid="84"/>
                    </p:tgtEl>
                  </p:cond>
                </p:stCondLst>
                <p:endSync evt="end" delay="0">
                  <p:rtn val="all"/>
                </p:endSync>
                <p:childTnLst>
                  <p:par>
                    <p:cTn id="3" fill="hold">
                      <p:stCondLst>
                        <p:cond delay="0"/>
                      </p:stCondLst>
                      <p:childTnLst>
                        <p:par>
                          <p:cTn id="4" fill="hold">
                            <p:stCondLst>
                              <p:cond delay="0"/>
                            </p:stCondLst>
                            <p:childTnLst>
                              <p:par>
                                <p:cTn id="5" presetID="16" presetClass="exit" presetSubtype="26" fill="hold" grpId="0" nodeType="clickEffect">
                                  <p:stCondLst>
                                    <p:cond delay="0"/>
                                  </p:stCondLst>
                                  <p:childTnLst>
                                    <p:animEffect transition="out" filter="barn(inHorizontal)">
                                      <p:cBhvr>
                                        <p:cTn id="6" dur="500"/>
                                        <p:tgtEl>
                                          <p:spTgt spid="84"/>
                                        </p:tgtEl>
                                      </p:cBhvr>
                                    </p:animEffect>
                                    <p:set>
                                      <p:cBhvr>
                                        <p:cTn id="7"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8" restart="whenNotActive" fill="hold" evtFilter="cancelBubble" nodeType="interactiveSeq">
                <p:stCondLst>
                  <p:cond evt="onClick" delay="0">
                    <p:tgtEl>
                      <p:spTgt spid="44"/>
                    </p:tgtEl>
                  </p:cond>
                </p:stCondLst>
                <p:endSync evt="end" delay="0">
                  <p:rtn val="all"/>
                </p:endSync>
                <p:childTnLst>
                  <p:par>
                    <p:cTn id="9" fill="hold">
                      <p:stCondLst>
                        <p:cond delay="0"/>
                      </p:stCondLst>
                      <p:childTnLst>
                        <p:par>
                          <p:cTn id="10" fill="hold">
                            <p:stCondLst>
                              <p:cond delay="0"/>
                            </p:stCondLst>
                            <p:childTnLst>
                              <p:par>
                                <p:cTn id="11" presetID="16" presetClass="exit" presetSubtype="26" fill="hold" grpId="0" nodeType="clickEffect">
                                  <p:stCondLst>
                                    <p:cond delay="0"/>
                                  </p:stCondLst>
                                  <p:childTnLst>
                                    <p:animEffect transition="out" filter="barn(inHorizontal)">
                                      <p:cBhvr>
                                        <p:cTn id="12" dur="500"/>
                                        <p:tgtEl>
                                          <p:spTgt spid="44"/>
                                        </p:tgtEl>
                                      </p:cBhvr>
                                    </p:animEffect>
                                    <p:set>
                                      <p:cBhvr>
                                        <p:cTn id="1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4" restart="whenNotActive" fill="hold" evtFilter="cancelBubble" nodeType="interactiveSeq">
                <p:stCondLst>
                  <p:cond evt="onClick" delay="0">
                    <p:tgtEl>
                      <p:spTgt spid="45"/>
                    </p:tgtEl>
                  </p:cond>
                </p:stCondLst>
                <p:endSync evt="end" delay="0">
                  <p:rtn val="all"/>
                </p:endSync>
                <p:childTnLst>
                  <p:par>
                    <p:cTn id="15" fill="hold">
                      <p:stCondLst>
                        <p:cond delay="0"/>
                      </p:stCondLst>
                      <p:childTnLst>
                        <p:par>
                          <p:cTn id="16" fill="hold">
                            <p:stCondLst>
                              <p:cond delay="0"/>
                            </p:stCondLst>
                            <p:childTnLst>
                              <p:par>
                                <p:cTn id="17" presetID="16" presetClass="exit" presetSubtype="26" fill="hold" grpId="0" nodeType="clickEffect">
                                  <p:stCondLst>
                                    <p:cond delay="0"/>
                                  </p:stCondLst>
                                  <p:childTnLst>
                                    <p:animEffect transition="out" filter="barn(inHorizontal)">
                                      <p:cBhvr>
                                        <p:cTn id="18" dur="500"/>
                                        <p:tgtEl>
                                          <p:spTgt spid="45"/>
                                        </p:tgtEl>
                                      </p:cBhvr>
                                    </p:animEffect>
                                    <p:set>
                                      <p:cBhvr>
                                        <p:cTn id="1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0" restart="whenNotActive" fill="hold" evtFilter="cancelBubble" nodeType="interactiveSeq">
                <p:stCondLst>
                  <p:cond evt="onClick" delay="0">
                    <p:tgtEl>
                      <p:spTgt spid="46"/>
                    </p:tgtEl>
                  </p:cond>
                </p:stCondLst>
                <p:endSync evt="end" delay="0">
                  <p:rtn val="all"/>
                </p:endSync>
                <p:childTnLst>
                  <p:par>
                    <p:cTn id="21" fill="hold">
                      <p:stCondLst>
                        <p:cond delay="0"/>
                      </p:stCondLst>
                      <p:childTnLst>
                        <p:par>
                          <p:cTn id="22" fill="hold">
                            <p:stCondLst>
                              <p:cond delay="0"/>
                            </p:stCondLst>
                            <p:childTnLst>
                              <p:par>
                                <p:cTn id="23" presetID="16" presetClass="exit" presetSubtype="26" fill="hold" grpId="0" nodeType="clickEffect">
                                  <p:stCondLst>
                                    <p:cond delay="0"/>
                                  </p:stCondLst>
                                  <p:childTnLst>
                                    <p:animEffect transition="out" filter="barn(inHorizontal)">
                                      <p:cBhvr>
                                        <p:cTn id="24" dur="500"/>
                                        <p:tgtEl>
                                          <p:spTgt spid="46"/>
                                        </p:tgtEl>
                                      </p:cBhvr>
                                    </p:animEffect>
                                    <p:set>
                                      <p:cBhvr>
                                        <p:cTn id="2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6" restart="whenNotActive" fill="hold" evtFilter="cancelBubble" nodeType="interactiveSeq">
                <p:stCondLst>
                  <p:cond evt="onClick" delay="0">
                    <p:tgtEl>
                      <p:spTgt spid="48"/>
                    </p:tgtEl>
                  </p:cond>
                </p:stCondLst>
                <p:endSync evt="end" delay="0">
                  <p:rtn val="all"/>
                </p:endSync>
                <p:childTnLst>
                  <p:par>
                    <p:cTn id="27" fill="hold">
                      <p:stCondLst>
                        <p:cond delay="0"/>
                      </p:stCondLst>
                      <p:childTnLst>
                        <p:par>
                          <p:cTn id="28" fill="hold">
                            <p:stCondLst>
                              <p:cond delay="0"/>
                            </p:stCondLst>
                            <p:childTnLst>
                              <p:par>
                                <p:cTn id="29" presetID="16" presetClass="exit" presetSubtype="26" fill="hold" grpId="0" nodeType="clickEffect">
                                  <p:stCondLst>
                                    <p:cond delay="0"/>
                                  </p:stCondLst>
                                  <p:childTnLst>
                                    <p:animEffect transition="out" filter="barn(inHorizontal)">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2" restart="whenNotActive" fill="hold" evtFilter="cancelBubble" nodeType="interactiveSeq">
                <p:stCondLst>
                  <p:cond evt="onClick" delay="0">
                    <p:tgtEl>
                      <p:spTgt spid="49"/>
                    </p:tgtEl>
                  </p:cond>
                </p:stCondLst>
                <p:endSync evt="end" delay="0">
                  <p:rtn val="all"/>
                </p:endSync>
                <p:childTnLst>
                  <p:par>
                    <p:cTn id="33" fill="hold">
                      <p:stCondLst>
                        <p:cond delay="0"/>
                      </p:stCondLst>
                      <p:childTnLst>
                        <p:par>
                          <p:cTn id="34" fill="hold">
                            <p:stCondLst>
                              <p:cond delay="0"/>
                            </p:stCondLst>
                            <p:childTnLst>
                              <p:par>
                                <p:cTn id="35" presetID="16" presetClass="exit" presetSubtype="26" fill="hold" grpId="0" nodeType="clickEffect">
                                  <p:stCondLst>
                                    <p:cond delay="0"/>
                                  </p:stCondLst>
                                  <p:childTnLst>
                                    <p:animEffect transition="out" filter="barn(inHorizontal)">
                                      <p:cBhvr>
                                        <p:cTn id="36" dur="500"/>
                                        <p:tgtEl>
                                          <p:spTgt spid="49"/>
                                        </p:tgtEl>
                                      </p:cBhvr>
                                    </p:animEffect>
                                    <p:set>
                                      <p:cBhvr>
                                        <p:cTn id="3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38" restart="whenNotActive" fill="hold" evtFilter="cancelBubble" nodeType="interactiveSeq">
                <p:stCondLst>
                  <p:cond evt="onClick" delay="0">
                    <p:tgtEl>
                      <p:spTgt spid="50"/>
                    </p:tgtEl>
                  </p:cond>
                </p:stCondLst>
                <p:endSync evt="end" delay="0">
                  <p:rtn val="all"/>
                </p:endSync>
                <p:childTnLst>
                  <p:par>
                    <p:cTn id="39" fill="hold">
                      <p:stCondLst>
                        <p:cond delay="0"/>
                      </p:stCondLst>
                      <p:childTnLst>
                        <p:par>
                          <p:cTn id="40" fill="hold">
                            <p:stCondLst>
                              <p:cond delay="0"/>
                            </p:stCondLst>
                            <p:childTnLst>
                              <p:par>
                                <p:cTn id="41" presetID="16" presetClass="exit" presetSubtype="26" fill="hold" grpId="0" nodeType="clickEffect">
                                  <p:stCondLst>
                                    <p:cond delay="0"/>
                                  </p:stCondLst>
                                  <p:childTnLst>
                                    <p:animEffect transition="out" filter="barn(inHorizontal)">
                                      <p:cBhvr>
                                        <p:cTn id="42" dur="500"/>
                                        <p:tgtEl>
                                          <p:spTgt spid="50"/>
                                        </p:tgtEl>
                                      </p:cBhvr>
                                    </p:animEffect>
                                    <p:set>
                                      <p:cBhvr>
                                        <p:cTn id="43"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44" restart="whenNotActive" fill="hold" evtFilter="cancelBubble" nodeType="interactiveSeq">
                <p:stCondLst>
                  <p:cond evt="onClick" delay="0">
                    <p:tgtEl>
                      <p:spTgt spid="51"/>
                    </p:tgtEl>
                  </p:cond>
                </p:stCondLst>
                <p:endSync evt="end" delay="0">
                  <p:rtn val="all"/>
                </p:endSync>
                <p:childTnLst>
                  <p:par>
                    <p:cTn id="45" fill="hold">
                      <p:stCondLst>
                        <p:cond delay="0"/>
                      </p:stCondLst>
                      <p:childTnLst>
                        <p:par>
                          <p:cTn id="46" fill="hold">
                            <p:stCondLst>
                              <p:cond delay="0"/>
                            </p:stCondLst>
                            <p:childTnLst>
                              <p:par>
                                <p:cTn id="47" presetID="16" presetClass="exit" presetSubtype="26" fill="hold" grpId="0" nodeType="clickEffect">
                                  <p:stCondLst>
                                    <p:cond delay="0"/>
                                  </p:stCondLst>
                                  <p:childTnLst>
                                    <p:animEffect transition="out" filter="barn(inHorizontal)">
                                      <p:cBhvr>
                                        <p:cTn id="48" dur="500"/>
                                        <p:tgtEl>
                                          <p:spTgt spid="51"/>
                                        </p:tgtEl>
                                      </p:cBhvr>
                                    </p:animEffect>
                                    <p:set>
                                      <p:cBhvr>
                                        <p:cTn id="4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0" restart="whenNotActive" fill="hold" evtFilter="cancelBubble" nodeType="interactiveSeq">
                <p:stCondLst>
                  <p:cond evt="onClick" delay="0">
                    <p:tgtEl>
                      <p:spTgt spid="52"/>
                    </p:tgtEl>
                  </p:cond>
                </p:stCondLst>
                <p:endSync evt="end" delay="0">
                  <p:rtn val="all"/>
                </p:endSync>
                <p:childTnLst>
                  <p:par>
                    <p:cTn id="51" fill="hold">
                      <p:stCondLst>
                        <p:cond delay="0"/>
                      </p:stCondLst>
                      <p:childTnLst>
                        <p:par>
                          <p:cTn id="52" fill="hold">
                            <p:stCondLst>
                              <p:cond delay="0"/>
                            </p:stCondLst>
                            <p:childTnLst>
                              <p:par>
                                <p:cTn id="53" presetID="16" presetClass="exit" presetSubtype="26" fill="hold" grpId="0" nodeType="clickEffect">
                                  <p:stCondLst>
                                    <p:cond delay="0"/>
                                  </p:stCondLst>
                                  <p:childTnLst>
                                    <p:animEffect transition="out" filter="barn(inHorizontal)">
                                      <p:cBhvr>
                                        <p:cTn id="54" dur="500"/>
                                        <p:tgtEl>
                                          <p:spTgt spid="52"/>
                                        </p:tgtEl>
                                      </p:cBhvr>
                                    </p:animEffect>
                                    <p:set>
                                      <p:cBhvr>
                                        <p:cTn id="55"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56" restart="whenNotActive" fill="hold" evtFilter="cancelBubble" nodeType="interactiveSeq">
                <p:stCondLst>
                  <p:cond evt="onClick" delay="0">
                    <p:tgtEl>
                      <p:spTgt spid="53"/>
                    </p:tgtEl>
                  </p:cond>
                </p:stCondLst>
                <p:endSync evt="end" delay="0">
                  <p:rtn val="all"/>
                </p:endSync>
                <p:childTnLst>
                  <p:par>
                    <p:cTn id="57" fill="hold">
                      <p:stCondLst>
                        <p:cond delay="0"/>
                      </p:stCondLst>
                      <p:childTnLst>
                        <p:par>
                          <p:cTn id="58" fill="hold">
                            <p:stCondLst>
                              <p:cond delay="0"/>
                            </p:stCondLst>
                            <p:childTnLst>
                              <p:par>
                                <p:cTn id="59" presetID="16" presetClass="exit" presetSubtype="26" fill="hold" grpId="0" nodeType="clickEffect">
                                  <p:stCondLst>
                                    <p:cond delay="0"/>
                                  </p:stCondLst>
                                  <p:childTnLst>
                                    <p:animEffect transition="out" filter="barn(inHorizontal)">
                                      <p:cBhvr>
                                        <p:cTn id="60" dur="500"/>
                                        <p:tgtEl>
                                          <p:spTgt spid="53"/>
                                        </p:tgtEl>
                                      </p:cBhvr>
                                    </p:animEffect>
                                    <p:set>
                                      <p:cBhvr>
                                        <p:cTn id="61"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2" restart="whenNotActive" fill="hold" evtFilter="cancelBubble" nodeType="interactiveSeq">
                <p:stCondLst>
                  <p:cond evt="onClick" delay="0">
                    <p:tgtEl>
                      <p:spTgt spid="54"/>
                    </p:tgtEl>
                  </p:cond>
                </p:stCondLst>
                <p:endSync evt="end" delay="0">
                  <p:rtn val="all"/>
                </p:endSync>
                <p:childTnLst>
                  <p:par>
                    <p:cTn id="63" fill="hold">
                      <p:stCondLst>
                        <p:cond delay="0"/>
                      </p:stCondLst>
                      <p:childTnLst>
                        <p:par>
                          <p:cTn id="64" fill="hold">
                            <p:stCondLst>
                              <p:cond delay="0"/>
                            </p:stCondLst>
                            <p:childTnLst>
                              <p:par>
                                <p:cTn id="65" presetID="16" presetClass="exit" presetSubtype="26" fill="hold" grpId="0" nodeType="clickEffect">
                                  <p:stCondLst>
                                    <p:cond delay="0"/>
                                  </p:stCondLst>
                                  <p:childTnLst>
                                    <p:animEffect transition="out" filter="barn(inHorizontal)">
                                      <p:cBhvr>
                                        <p:cTn id="66" dur="500"/>
                                        <p:tgtEl>
                                          <p:spTgt spid="54"/>
                                        </p:tgtEl>
                                      </p:cBhvr>
                                    </p:animEffect>
                                    <p:set>
                                      <p:cBhvr>
                                        <p:cTn id="6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68" restart="whenNotActive" fill="hold" evtFilter="cancelBubble" nodeType="interactiveSeq">
                <p:stCondLst>
                  <p:cond evt="onClick" delay="0">
                    <p:tgtEl>
                      <p:spTgt spid="55"/>
                    </p:tgtEl>
                  </p:cond>
                </p:stCondLst>
                <p:endSync evt="end" delay="0">
                  <p:rtn val="all"/>
                </p:endSync>
                <p:childTnLst>
                  <p:par>
                    <p:cTn id="69" fill="hold">
                      <p:stCondLst>
                        <p:cond delay="0"/>
                      </p:stCondLst>
                      <p:childTnLst>
                        <p:par>
                          <p:cTn id="70" fill="hold">
                            <p:stCondLst>
                              <p:cond delay="0"/>
                            </p:stCondLst>
                            <p:childTnLst>
                              <p:par>
                                <p:cTn id="71" presetID="16" presetClass="exit" presetSubtype="26" fill="hold" grpId="0" nodeType="clickEffect">
                                  <p:stCondLst>
                                    <p:cond delay="0"/>
                                  </p:stCondLst>
                                  <p:childTnLst>
                                    <p:animEffect transition="out" filter="barn(inHorizontal)">
                                      <p:cBhvr>
                                        <p:cTn id="72" dur="500"/>
                                        <p:tgtEl>
                                          <p:spTgt spid="55"/>
                                        </p:tgtEl>
                                      </p:cBhvr>
                                    </p:animEffect>
                                    <p:set>
                                      <p:cBhvr>
                                        <p:cTn id="7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74" restart="whenNotActive" fill="hold" evtFilter="cancelBubble" nodeType="interactiveSeq">
                <p:stCondLst>
                  <p:cond evt="onClick" delay="0">
                    <p:tgtEl>
                      <p:spTgt spid="56"/>
                    </p:tgtEl>
                  </p:cond>
                </p:stCondLst>
                <p:endSync evt="end" delay="0">
                  <p:rtn val="all"/>
                </p:endSync>
                <p:childTnLst>
                  <p:par>
                    <p:cTn id="75" fill="hold">
                      <p:stCondLst>
                        <p:cond delay="0"/>
                      </p:stCondLst>
                      <p:childTnLst>
                        <p:par>
                          <p:cTn id="76" fill="hold">
                            <p:stCondLst>
                              <p:cond delay="0"/>
                            </p:stCondLst>
                            <p:childTnLst>
                              <p:par>
                                <p:cTn id="77" presetID="16" presetClass="exit" presetSubtype="26" fill="hold" grpId="0" nodeType="clickEffect">
                                  <p:stCondLst>
                                    <p:cond delay="0"/>
                                  </p:stCondLst>
                                  <p:childTnLst>
                                    <p:animEffect transition="out" filter="barn(inHorizontal)">
                                      <p:cBhvr>
                                        <p:cTn id="78" dur="500"/>
                                        <p:tgtEl>
                                          <p:spTgt spid="56"/>
                                        </p:tgtEl>
                                      </p:cBhvr>
                                    </p:animEffect>
                                    <p:set>
                                      <p:cBhvr>
                                        <p:cTn id="79"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80" restart="whenNotActive" fill="hold" evtFilter="cancelBubble" nodeType="interactiveSeq">
                <p:stCondLst>
                  <p:cond evt="onClick" delay="0">
                    <p:tgtEl>
                      <p:spTgt spid="57"/>
                    </p:tgtEl>
                  </p:cond>
                </p:stCondLst>
                <p:endSync evt="end" delay="0">
                  <p:rtn val="all"/>
                </p:endSync>
                <p:childTnLst>
                  <p:par>
                    <p:cTn id="81" fill="hold">
                      <p:stCondLst>
                        <p:cond delay="0"/>
                      </p:stCondLst>
                      <p:childTnLst>
                        <p:par>
                          <p:cTn id="82" fill="hold">
                            <p:stCondLst>
                              <p:cond delay="0"/>
                            </p:stCondLst>
                            <p:childTnLst>
                              <p:par>
                                <p:cTn id="83" presetID="16" presetClass="exit" presetSubtype="26" fill="hold" grpId="0" nodeType="clickEffect">
                                  <p:stCondLst>
                                    <p:cond delay="0"/>
                                  </p:stCondLst>
                                  <p:childTnLst>
                                    <p:animEffect transition="out" filter="barn(inHorizontal)">
                                      <p:cBhvr>
                                        <p:cTn id="84" dur="500"/>
                                        <p:tgtEl>
                                          <p:spTgt spid="57"/>
                                        </p:tgtEl>
                                      </p:cBhvr>
                                    </p:animEffect>
                                    <p:set>
                                      <p:cBhvr>
                                        <p:cTn id="85"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86" restart="whenNotActive" fill="hold" evtFilter="cancelBubble" nodeType="interactiveSeq">
                <p:stCondLst>
                  <p:cond evt="onClick" delay="0">
                    <p:tgtEl>
                      <p:spTgt spid="58"/>
                    </p:tgtEl>
                  </p:cond>
                </p:stCondLst>
                <p:endSync evt="end" delay="0">
                  <p:rtn val="all"/>
                </p:endSync>
                <p:childTnLst>
                  <p:par>
                    <p:cTn id="87" fill="hold">
                      <p:stCondLst>
                        <p:cond delay="0"/>
                      </p:stCondLst>
                      <p:childTnLst>
                        <p:par>
                          <p:cTn id="88" fill="hold">
                            <p:stCondLst>
                              <p:cond delay="0"/>
                            </p:stCondLst>
                            <p:childTnLst>
                              <p:par>
                                <p:cTn id="89" presetID="16" presetClass="exit" presetSubtype="26" fill="hold" grpId="0" nodeType="clickEffect">
                                  <p:stCondLst>
                                    <p:cond delay="0"/>
                                  </p:stCondLst>
                                  <p:childTnLst>
                                    <p:animEffect transition="out" filter="barn(inHorizontal)">
                                      <p:cBhvr>
                                        <p:cTn id="90" dur="500"/>
                                        <p:tgtEl>
                                          <p:spTgt spid="58"/>
                                        </p:tgtEl>
                                      </p:cBhvr>
                                    </p:animEffect>
                                    <p:set>
                                      <p:cBhvr>
                                        <p:cTn id="91"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92" restart="whenNotActive" fill="hold" evtFilter="cancelBubble" nodeType="interactiveSeq">
                <p:stCondLst>
                  <p:cond evt="onClick" delay="0">
                    <p:tgtEl>
                      <p:spTgt spid="59"/>
                    </p:tgtEl>
                  </p:cond>
                </p:stCondLst>
                <p:endSync evt="end" delay="0">
                  <p:rtn val="all"/>
                </p:endSync>
                <p:childTnLst>
                  <p:par>
                    <p:cTn id="93" fill="hold">
                      <p:stCondLst>
                        <p:cond delay="0"/>
                      </p:stCondLst>
                      <p:childTnLst>
                        <p:par>
                          <p:cTn id="94" fill="hold">
                            <p:stCondLst>
                              <p:cond delay="0"/>
                            </p:stCondLst>
                            <p:childTnLst>
                              <p:par>
                                <p:cTn id="95" presetID="16" presetClass="exit" presetSubtype="26" fill="hold" grpId="0" nodeType="clickEffect">
                                  <p:stCondLst>
                                    <p:cond delay="0"/>
                                  </p:stCondLst>
                                  <p:childTnLst>
                                    <p:animEffect transition="out" filter="barn(inHorizontal)">
                                      <p:cBhvr>
                                        <p:cTn id="96" dur="500"/>
                                        <p:tgtEl>
                                          <p:spTgt spid="59"/>
                                        </p:tgtEl>
                                      </p:cBhvr>
                                    </p:animEffect>
                                    <p:set>
                                      <p:cBhvr>
                                        <p:cTn id="9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98" restart="whenNotActive" fill="hold" evtFilter="cancelBubble" nodeType="interactiveSeq">
                <p:stCondLst>
                  <p:cond evt="onClick" delay="0">
                    <p:tgtEl>
                      <p:spTgt spid="60"/>
                    </p:tgtEl>
                  </p:cond>
                </p:stCondLst>
                <p:endSync evt="end" delay="0">
                  <p:rtn val="all"/>
                </p:endSync>
                <p:childTnLst>
                  <p:par>
                    <p:cTn id="99" fill="hold">
                      <p:stCondLst>
                        <p:cond delay="0"/>
                      </p:stCondLst>
                      <p:childTnLst>
                        <p:par>
                          <p:cTn id="100" fill="hold">
                            <p:stCondLst>
                              <p:cond delay="0"/>
                            </p:stCondLst>
                            <p:childTnLst>
                              <p:par>
                                <p:cTn id="101" presetID="16" presetClass="exit" presetSubtype="26" fill="hold" grpId="0" nodeType="clickEffect">
                                  <p:stCondLst>
                                    <p:cond delay="0"/>
                                  </p:stCondLst>
                                  <p:childTnLst>
                                    <p:animEffect transition="out" filter="barn(inHorizontal)">
                                      <p:cBhvr>
                                        <p:cTn id="102" dur="500"/>
                                        <p:tgtEl>
                                          <p:spTgt spid="60"/>
                                        </p:tgtEl>
                                      </p:cBhvr>
                                    </p:animEffect>
                                    <p:set>
                                      <p:cBhvr>
                                        <p:cTn id="103"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04" restart="whenNotActive" fill="hold" evtFilter="cancelBubble" nodeType="interactiveSeq">
                <p:stCondLst>
                  <p:cond evt="onClick" delay="0">
                    <p:tgtEl>
                      <p:spTgt spid="61"/>
                    </p:tgtEl>
                  </p:cond>
                </p:stCondLst>
                <p:endSync evt="end" delay="0">
                  <p:rtn val="all"/>
                </p:endSync>
                <p:childTnLst>
                  <p:par>
                    <p:cTn id="105" fill="hold">
                      <p:stCondLst>
                        <p:cond delay="0"/>
                      </p:stCondLst>
                      <p:childTnLst>
                        <p:par>
                          <p:cTn id="106" fill="hold">
                            <p:stCondLst>
                              <p:cond delay="0"/>
                            </p:stCondLst>
                            <p:childTnLst>
                              <p:par>
                                <p:cTn id="107" presetID="16" presetClass="exit" presetSubtype="26" fill="hold" grpId="0" nodeType="clickEffect">
                                  <p:stCondLst>
                                    <p:cond delay="0"/>
                                  </p:stCondLst>
                                  <p:childTnLst>
                                    <p:animEffect transition="out" filter="barn(inHorizontal)">
                                      <p:cBhvr>
                                        <p:cTn id="108" dur="500"/>
                                        <p:tgtEl>
                                          <p:spTgt spid="61"/>
                                        </p:tgtEl>
                                      </p:cBhvr>
                                    </p:animEffect>
                                    <p:set>
                                      <p:cBhvr>
                                        <p:cTn id="10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10" restart="whenNotActive" fill="hold" evtFilter="cancelBubble" nodeType="interactiveSeq">
                <p:stCondLst>
                  <p:cond evt="onClick" delay="0">
                    <p:tgtEl>
                      <p:spTgt spid="62"/>
                    </p:tgtEl>
                  </p:cond>
                </p:stCondLst>
                <p:endSync evt="end" delay="0">
                  <p:rtn val="all"/>
                </p:endSync>
                <p:childTnLst>
                  <p:par>
                    <p:cTn id="111" fill="hold">
                      <p:stCondLst>
                        <p:cond delay="0"/>
                      </p:stCondLst>
                      <p:childTnLst>
                        <p:par>
                          <p:cTn id="112" fill="hold">
                            <p:stCondLst>
                              <p:cond delay="0"/>
                            </p:stCondLst>
                            <p:childTnLst>
                              <p:par>
                                <p:cTn id="113" presetID="16" presetClass="exit" presetSubtype="26" fill="hold" grpId="0" nodeType="clickEffect">
                                  <p:stCondLst>
                                    <p:cond delay="0"/>
                                  </p:stCondLst>
                                  <p:childTnLst>
                                    <p:animEffect transition="out" filter="barn(inHorizontal)">
                                      <p:cBhvr>
                                        <p:cTn id="114" dur="500"/>
                                        <p:tgtEl>
                                          <p:spTgt spid="62"/>
                                        </p:tgtEl>
                                      </p:cBhvr>
                                    </p:animEffect>
                                    <p:set>
                                      <p:cBhvr>
                                        <p:cTn id="11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16" restart="whenNotActive" fill="hold" evtFilter="cancelBubble" nodeType="interactiveSeq">
                <p:stCondLst>
                  <p:cond evt="onClick" delay="0">
                    <p:tgtEl>
                      <p:spTgt spid="63"/>
                    </p:tgtEl>
                  </p:cond>
                </p:stCondLst>
                <p:endSync evt="end" delay="0">
                  <p:rtn val="all"/>
                </p:endSync>
                <p:childTnLst>
                  <p:par>
                    <p:cTn id="117" fill="hold">
                      <p:stCondLst>
                        <p:cond delay="0"/>
                      </p:stCondLst>
                      <p:childTnLst>
                        <p:par>
                          <p:cTn id="118" fill="hold">
                            <p:stCondLst>
                              <p:cond delay="0"/>
                            </p:stCondLst>
                            <p:childTnLst>
                              <p:par>
                                <p:cTn id="119" presetID="16" presetClass="exit" presetSubtype="26" fill="hold" grpId="0" nodeType="clickEffect">
                                  <p:stCondLst>
                                    <p:cond delay="0"/>
                                  </p:stCondLst>
                                  <p:childTnLst>
                                    <p:animEffect transition="out" filter="barn(inHorizontal)">
                                      <p:cBhvr>
                                        <p:cTn id="120" dur="500"/>
                                        <p:tgtEl>
                                          <p:spTgt spid="63"/>
                                        </p:tgtEl>
                                      </p:cBhvr>
                                    </p:animEffect>
                                    <p:set>
                                      <p:cBhvr>
                                        <p:cTn id="12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22" restart="whenNotActive" fill="hold" evtFilter="cancelBubble" nodeType="interactiveSeq">
                <p:stCondLst>
                  <p:cond evt="onClick" delay="0">
                    <p:tgtEl>
                      <p:spTgt spid="64"/>
                    </p:tgtEl>
                  </p:cond>
                </p:stCondLst>
                <p:endSync evt="end" delay="0">
                  <p:rtn val="all"/>
                </p:endSync>
                <p:childTnLst>
                  <p:par>
                    <p:cTn id="123" fill="hold">
                      <p:stCondLst>
                        <p:cond delay="0"/>
                      </p:stCondLst>
                      <p:childTnLst>
                        <p:par>
                          <p:cTn id="124" fill="hold">
                            <p:stCondLst>
                              <p:cond delay="0"/>
                            </p:stCondLst>
                            <p:childTnLst>
                              <p:par>
                                <p:cTn id="125" presetID="16" presetClass="exit" presetSubtype="26" fill="hold" grpId="0" nodeType="clickEffect">
                                  <p:stCondLst>
                                    <p:cond delay="0"/>
                                  </p:stCondLst>
                                  <p:childTnLst>
                                    <p:animEffect transition="out" filter="barn(inHorizontal)">
                                      <p:cBhvr>
                                        <p:cTn id="126" dur="500"/>
                                        <p:tgtEl>
                                          <p:spTgt spid="64"/>
                                        </p:tgtEl>
                                      </p:cBhvr>
                                    </p:animEffect>
                                    <p:set>
                                      <p:cBhvr>
                                        <p:cTn id="127"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28" restart="whenNotActive" fill="hold" evtFilter="cancelBubble" nodeType="interactiveSeq">
                <p:stCondLst>
                  <p:cond evt="onClick" delay="0">
                    <p:tgtEl>
                      <p:spTgt spid="65"/>
                    </p:tgtEl>
                  </p:cond>
                </p:stCondLst>
                <p:endSync evt="end" delay="0">
                  <p:rtn val="all"/>
                </p:endSync>
                <p:childTnLst>
                  <p:par>
                    <p:cTn id="129" fill="hold">
                      <p:stCondLst>
                        <p:cond delay="0"/>
                      </p:stCondLst>
                      <p:childTnLst>
                        <p:par>
                          <p:cTn id="130" fill="hold">
                            <p:stCondLst>
                              <p:cond delay="0"/>
                            </p:stCondLst>
                            <p:childTnLst>
                              <p:par>
                                <p:cTn id="131" presetID="16" presetClass="exit" presetSubtype="26" fill="hold" grpId="0" nodeType="clickEffect">
                                  <p:stCondLst>
                                    <p:cond delay="0"/>
                                  </p:stCondLst>
                                  <p:childTnLst>
                                    <p:animEffect transition="out" filter="barn(inHorizontal)">
                                      <p:cBhvr>
                                        <p:cTn id="132" dur="500"/>
                                        <p:tgtEl>
                                          <p:spTgt spid="65"/>
                                        </p:tgtEl>
                                      </p:cBhvr>
                                    </p:animEffect>
                                    <p:set>
                                      <p:cBhvr>
                                        <p:cTn id="13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34" restart="whenNotActive" fill="hold" evtFilter="cancelBubble" nodeType="interactiveSeq">
                <p:stCondLst>
                  <p:cond evt="onClick" delay="0">
                    <p:tgtEl>
                      <p:spTgt spid="66"/>
                    </p:tgtEl>
                  </p:cond>
                </p:stCondLst>
                <p:endSync evt="end" delay="0">
                  <p:rtn val="all"/>
                </p:endSync>
                <p:childTnLst>
                  <p:par>
                    <p:cTn id="135" fill="hold">
                      <p:stCondLst>
                        <p:cond delay="0"/>
                      </p:stCondLst>
                      <p:childTnLst>
                        <p:par>
                          <p:cTn id="136" fill="hold">
                            <p:stCondLst>
                              <p:cond delay="0"/>
                            </p:stCondLst>
                            <p:childTnLst>
                              <p:par>
                                <p:cTn id="137" presetID="16" presetClass="exit" presetSubtype="26" fill="hold" grpId="0" nodeType="clickEffect">
                                  <p:stCondLst>
                                    <p:cond delay="0"/>
                                  </p:stCondLst>
                                  <p:childTnLst>
                                    <p:animEffect transition="out" filter="barn(inHorizontal)">
                                      <p:cBhvr>
                                        <p:cTn id="138" dur="500"/>
                                        <p:tgtEl>
                                          <p:spTgt spid="66"/>
                                        </p:tgtEl>
                                      </p:cBhvr>
                                    </p:animEffect>
                                    <p:set>
                                      <p:cBhvr>
                                        <p:cTn id="139"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40" restart="whenNotActive" fill="hold" evtFilter="cancelBubble" nodeType="interactiveSeq">
                <p:stCondLst>
                  <p:cond evt="onClick" delay="0">
                    <p:tgtEl>
                      <p:spTgt spid="67"/>
                    </p:tgtEl>
                  </p:cond>
                </p:stCondLst>
                <p:endSync evt="end" delay="0">
                  <p:rtn val="all"/>
                </p:endSync>
                <p:childTnLst>
                  <p:par>
                    <p:cTn id="141" fill="hold">
                      <p:stCondLst>
                        <p:cond delay="0"/>
                      </p:stCondLst>
                      <p:childTnLst>
                        <p:par>
                          <p:cTn id="142" fill="hold">
                            <p:stCondLst>
                              <p:cond delay="0"/>
                            </p:stCondLst>
                            <p:childTnLst>
                              <p:par>
                                <p:cTn id="143" presetID="16" presetClass="exit" presetSubtype="26" fill="hold" grpId="0" nodeType="clickEffect">
                                  <p:stCondLst>
                                    <p:cond delay="0"/>
                                  </p:stCondLst>
                                  <p:childTnLst>
                                    <p:animEffect transition="out" filter="barn(inHorizontal)">
                                      <p:cBhvr>
                                        <p:cTn id="144" dur="500"/>
                                        <p:tgtEl>
                                          <p:spTgt spid="67"/>
                                        </p:tgtEl>
                                      </p:cBhvr>
                                    </p:animEffect>
                                    <p:set>
                                      <p:cBhvr>
                                        <p:cTn id="1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46" restart="whenNotActive" fill="hold" evtFilter="cancelBubble" nodeType="interactiveSeq">
                <p:stCondLst>
                  <p:cond evt="onClick" delay="0">
                    <p:tgtEl>
                      <p:spTgt spid="68"/>
                    </p:tgtEl>
                  </p:cond>
                </p:stCondLst>
                <p:endSync evt="end" delay="0">
                  <p:rtn val="all"/>
                </p:endSync>
                <p:childTnLst>
                  <p:par>
                    <p:cTn id="147" fill="hold">
                      <p:stCondLst>
                        <p:cond delay="0"/>
                      </p:stCondLst>
                      <p:childTnLst>
                        <p:par>
                          <p:cTn id="148" fill="hold">
                            <p:stCondLst>
                              <p:cond delay="0"/>
                            </p:stCondLst>
                            <p:childTnLst>
                              <p:par>
                                <p:cTn id="149" presetID="16" presetClass="exit" presetSubtype="26" fill="hold" grpId="0" nodeType="clickEffect">
                                  <p:stCondLst>
                                    <p:cond delay="0"/>
                                  </p:stCondLst>
                                  <p:childTnLst>
                                    <p:animEffect transition="out" filter="barn(inHorizontal)">
                                      <p:cBhvr>
                                        <p:cTn id="150" dur="500"/>
                                        <p:tgtEl>
                                          <p:spTgt spid="68"/>
                                        </p:tgtEl>
                                      </p:cBhvr>
                                    </p:animEffect>
                                    <p:set>
                                      <p:cBhvr>
                                        <p:cTn id="151"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childTnLst>
        </p:cTn>
      </p:par>
    </p:tnLst>
    <p:bldLst>
      <p:bldP spid="84" grpId="0" animBg="1"/>
      <p:bldP spid="44" grpId="0" animBg="1"/>
      <p:bldP spid="45" grpId="0" animBg="1"/>
      <p:bldP spid="46"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42672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sp>
        <p:nvSpPr>
          <p:cNvPr id="5" name="Text Placeholder 4"/>
          <p:cNvSpPr>
            <a:spLocks noGrp="1"/>
          </p:cNvSpPr>
          <p:nvPr>
            <p:ph type="body" sz="quarter" idx="10"/>
          </p:nvPr>
        </p:nvSpPr>
        <p:spPr/>
        <p:txBody>
          <a:bodyPr/>
          <a:lstStyle/>
          <a:p>
            <a:r>
              <a:rPr lang="en-US"/>
              <a:t>1</a:t>
            </a:r>
            <a:endParaRPr lang="en-US" dirty="0"/>
          </a:p>
        </p:txBody>
      </p:sp>
      <p:sp>
        <p:nvSpPr>
          <p:cNvPr id="6" name="Text Placeholder 5"/>
          <p:cNvSpPr>
            <a:spLocks noGrp="1"/>
          </p:cNvSpPr>
          <p:nvPr>
            <p:ph type="body" sz="quarter" idx="11"/>
          </p:nvPr>
        </p:nvSpPr>
        <p:spPr/>
        <p:txBody>
          <a:bodyPr/>
          <a:lstStyle/>
          <a:p>
            <a:r>
              <a:rPr lang="en-US" dirty="0"/>
              <a:t>Square?</a:t>
            </a:r>
          </a:p>
        </p:txBody>
      </p:sp>
      <p:sp>
        <p:nvSpPr>
          <p:cNvPr id="7" name="TextBox 6"/>
          <p:cNvSpPr txBox="1"/>
          <p:nvPr/>
        </p:nvSpPr>
        <p:spPr>
          <a:xfrm>
            <a:off x="1600200" y="3283803"/>
            <a:ext cx="1752600" cy="830997"/>
          </a:xfrm>
          <a:prstGeom prst="rect">
            <a:avLst/>
          </a:prstGeom>
          <a:noFill/>
        </p:spPr>
        <p:txBody>
          <a:bodyPr wrap="square" rtlCol="0">
            <a:spAutoFit/>
          </a:bodyPr>
          <a:lstStyle/>
          <a:p>
            <a:r>
              <a:rPr lang="en-US" sz="4800" dirty="0">
                <a:latin typeface="Arial Rounded MT Bold" pitchFamily="34" charset="0"/>
              </a:rPr>
              <a:t>(3,9)</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3"/>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2</a:t>
            </a:r>
          </a:p>
        </p:txBody>
      </p:sp>
      <p:sp>
        <p:nvSpPr>
          <p:cNvPr id="4" name="Text Placeholder 3"/>
          <p:cNvSpPr>
            <a:spLocks noGrp="1"/>
          </p:cNvSpPr>
          <p:nvPr>
            <p:ph type="body" sz="quarter" idx="11"/>
          </p:nvPr>
        </p:nvSpPr>
        <p:spPr/>
        <p:txBody>
          <a:bodyPr>
            <a:normAutofit/>
          </a:bodyPr>
          <a:lstStyle/>
          <a:p>
            <a:r>
              <a:rPr lang="en-US" dirty="0" err="1"/>
              <a:t>Hexgaon</a:t>
            </a:r>
            <a:r>
              <a:rPr lang="en-US" dirty="0"/>
              <a:t>?</a:t>
            </a:r>
          </a:p>
        </p:txBody>
      </p:sp>
      <p:sp>
        <p:nvSpPr>
          <p:cNvPr id="6" name="TextBox 5"/>
          <p:cNvSpPr txBox="1"/>
          <p:nvPr/>
        </p:nvSpPr>
        <p:spPr>
          <a:xfrm>
            <a:off x="1371600" y="42672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sp>
        <p:nvSpPr>
          <p:cNvPr id="7" name="TextBox 6"/>
          <p:cNvSpPr txBox="1"/>
          <p:nvPr/>
        </p:nvSpPr>
        <p:spPr>
          <a:xfrm>
            <a:off x="1600200" y="3283803"/>
            <a:ext cx="1752600" cy="830997"/>
          </a:xfrm>
          <a:prstGeom prst="rect">
            <a:avLst/>
          </a:prstGeom>
          <a:noFill/>
        </p:spPr>
        <p:txBody>
          <a:bodyPr wrap="square" rtlCol="0">
            <a:spAutoFit/>
          </a:bodyPr>
          <a:lstStyle/>
          <a:p>
            <a:r>
              <a:rPr lang="en-US" sz="4800" dirty="0">
                <a:latin typeface="Arial Rounded MT Bold" pitchFamily="34" charset="0"/>
              </a:rPr>
              <a:t>(6,8)</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6"/>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42672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sp>
        <p:nvSpPr>
          <p:cNvPr id="4" name="TextBox 3"/>
          <p:cNvSpPr txBox="1"/>
          <p:nvPr/>
        </p:nvSpPr>
        <p:spPr>
          <a:xfrm>
            <a:off x="1600200" y="3283803"/>
            <a:ext cx="1752600" cy="830997"/>
          </a:xfrm>
          <a:prstGeom prst="rect">
            <a:avLst/>
          </a:prstGeom>
          <a:noFill/>
        </p:spPr>
        <p:txBody>
          <a:bodyPr wrap="square" rtlCol="0">
            <a:spAutoFit/>
          </a:bodyPr>
          <a:lstStyle/>
          <a:p>
            <a:r>
              <a:rPr lang="en-US" sz="4800" dirty="0">
                <a:latin typeface="Arial Rounded MT Bold" pitchFamily="34" charset="0"/>
              </a:rPr>
              <a:t>(7,1)</a:t>
            </a:r>
          </a:p>
        </p:txBody>
      </p:sp>
      <p:sp>
        <p:nvSpPr>
          <p:cNvPr id="5" name="Text Placeholder 4"/>
          <p:cNvSpPr>
            <a:spLocks noGrp="1"/>
          </p:cNvSpPr>
          <p:nvPr>
            <p:ph type="body" sz="quarter" idx="10"/>
          </p:nvPr>
        </p:nvSpPr>
        <p:spPr/>
        <p:txBody>
          <a:bodyPr/>
          <a:lstStyle/>
          <a:p>
            <a:r>
              <a:rPr lang="en-US" dirty="0"/>
              <a:t>3</a:t>
            </a:r>
          </a:p>
        </p:txBody>
      </p:sp>
      <p:sp>
        <p:nvSpPr>
          <p:cNvPr id="6" name="Text Placeholder 5"/>
          <p:cNvSpPr>
            <a:spLocks noGrp="1"/>
          </p:cNvSpPr>
          <p:nvPr>
            <p:ph type="body" sz="quarter" idx="11"/>
          </p:nvPr>
        </p:nvSpPr>
        <p:spPr/>
        <p:txBody>
          <a:bodyPr/>
          <a:lstStyle/>
          <a:p>
            <a:r>
              <a:rPr lang="en-US" dirty="0"/>
              <a:t>Star?</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3"/>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42672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sp>
        <p:nvSpPr>
          <p:cNvPr id="5" name="TextBox 4"/>
          <p:cNvSpPr txBox="1"/>
          <p:nvPr/>
        </p:nvSpPr>
        <p:spPr>
          <a:xfrm>
            <a:off x="1600200" y="3283803"/>
            <a:ext cx="1752600" cy="830997"/>
          </a:xfrm>
          <a:prstGeom prst="rect">
            <a:avLst/>
          </a:prstGeom>
          <a:noFill/>
        </p:spPr>
        <p:txBody>
          <a:bodyPr wrap="square" rtlCol="0">
            <a:spAutoFit/>
          </a:bodyPr>
          <a:lstStyle/>
          <a:p>
            <a:r>
              <a:rPr lang="en-US" sz="4800" dirty="0">
                <a:latin typeface="Arial Rounded MT Bold" pitchFamily="34" charset="0"/>
              </a:rPr>
              <a:t>(1,2)</a:t>
            </a:r>
          </a:p>
        </p:txBody>
      </p:sp>
      <p:sp>
        <p:nvSpPr>
          <p:cNvPr id="6" name="Text Placeholder 5"/>
          <p:cNvSpPr>
            <a:spLocks noGrp="1"/>
          </p:cNvSpPr>
          <p:nvPr>
            <p:ph type="body" sz="quarter" idx="10"/>
          </p:nvPr>
        </p:nvSpPr>
        <p:spPr/>
        <p:txBody>
          <a:bodyPr/>
          <a:lstStyle/>
          <a:p>
            <a:r>
              <a:rPr lang="en-US" dirty="0"/>
              <a:t>4</a:t>
            </a:r>
          </a:p>
        </p:txBody>
      </p:sp>
      <p:sp>
        <p:nvSpPr>
          <p:cNvPr id="7" name="Text Placeholder 6"/>
          <p:cNvSpPr>
            <a:spLocks noGrp="1"/>
          </p:cNvSpPr>
          <p:nvPr>
            <p:ph type="body" sz="quarter" idx="11"/>
          </p:nvPr>
        </p:nvSpPr>
        <p:spPr/>
        <p:txBody>
          <a:bodyPr/>
          <a:lstStyle/>
          <a:p>
            <a:r>
              <a:rPr lang="en-US" dirty="0"/>
              <a:t>Circle?</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4"/>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4267200"/>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sp>
        <p:nvSpPr>
          <p:cNvPr id="4" name="TextBox 3"/>
          <p:cNvSpPr txBox="1"/>
          <p:nvPr/>
        </p:nvSpPr>
        <p:spPr>
          <a:xfrm>
            <a:off x="1600200" y="3283803"/>
            <a:ext cx="1752600" cy="830997"/>
          </a:xfrm>
          <a:prstGeom prst="rect">
            <a:avLst/>
          </a:prstGeom>
          <a:noFill/>
        </p:spPr>
        <p:txBody>
          <a:bodyPr wrap="square" rtlCol="0">
            <a:spAutoFit/>
          </a:bodyPr>
          <a:lstStyle/>
          <a:p>
            <a:r>
              <a:rPr lang="en-US" sz="4800" dirty="0">
                <a:latin typeface="Arial Rounded MT Bold" pitchFamily="34" charset="0"/>
              </a:rPr>
              <a:t>(8,6)</a:t>
            </a:r>
          </a:p>
        </p:txBody>
      </p:sp>
      <p:sp>
        <p:nvSpPr>
          <p:cNvPr id="5" name="Text Placeholder 4"/>
          <p:cNvSpPr>
            <a:spLocks noGrp="1"/>
          </p:cNvSpPr>
          <p:nvPr>
            <p:ph type="body" sz="quarter" idx="10"/>
          </p:nvPr>
        </p:nvSpPr>
        <p:spPr/>
        <p:txBody>
          <a:bodyPr/>
          <a:lstStyle/>
          <a:p>
            <a:r>
              <a:rPr lang="en-US" dirty="0"/>
              <a:t>5</a:t>
            </a:r>
          </a:p>
        </p:txBody>
      </p:sp>
      <p:sp>
        <p:nvSpPr>
          <p:cNvPr id="6" name="Text Placeholder 5"/>
          <p:cNvSpPr>
            <a:spLocks noGrp="1"/>
          </p:cNvSpPr>
          <p:nvPr>
            <p:ph type="body" sz="quarter" idx="11"/>
          </p:nvPr>
        </p:nvSpPr>
        <p:spPr/>
        <p:txBody>
          <a:bodyPr>
            <a:normAutofit/>
          </a:bodyPr>
          <a:lstStyle/>
          <a:p>
            <a:r>
              <a:rPr lang="en-US" dirty="0"/>
              <a:t>Pentagon?</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3"/>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a:t>6</a:t>
            </a:r>
            <a:endParaRPr lang="en-US" dirty="0"/>
          </a:p>
        </p:txBody>
      </p:sp>
      <p:sp>
        <p:nvSpPr>
          <p:cNvPr id="4" name="Text Placeholder 3"/>
          <p:cNvSpPr>
            <a:spLocks noGrp="1"/>
          </p:cNvSpPr>
          <p:nvPr>
            <p:ph type="body" sz="quarter" idx="11"/>
          </p:nvPr>
        </p:nvSpPr>
        <p:spPr/>
        <p:txBody>
          <a:bodyPr>
            <a:normAutofit/>
          </a:bodyPr>
          <a:lstStyle/>
          <a:p>
            <a:r>
              <a:rPr lang="en-US" sz="4400" dirty="0"/>
              <a:t>(3,5)</a:t>
            </a:r>
          </a:p>
        </p:txBody>
      </p:sp>
      <p:sp>
        <p:nvSpPr>
          <p:cNvPr id="5" name="TextBox 4"/>
          <p:cNvSpPr txBox="1"/>
          <p:nvPr/>
        </p:nvSpPr>
        <p:spPr>
          <a:xfrm>
            <a:off x="1371600" y="4518422"/>
            <a:ext cx="2057400" cy="510778"/>
          </a:xfrm>
          <a:prstGeom prst="roundRect">
            <a:avLst/>
          </a:prstGeom>
          <a:solidFill>
            <a:srgbClr val="0070C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2400" dirty="0">
                <a:ln>
                  <a:solidFill>
                    <a:schemeClr val="tx1"/>
                  </a:solidFill>
                </a:ln>
                <a:solidFill>
                  <a:schemeClr val="bg1"/>
                </a:solidFill>
                <a:latin typeface="Luckiest Guy" pitchFamily="2" charset="0"/>
              </a:rPr>
              <a:t>Answer</a:t>
            </a:r>
          </a:p>
        </p:txBody>
      </p:sp>
      <p:pic>
        <p:nvPicPr>
          <p:cNvPr id="9" name="Picture 8" descr="Spring Flower Alphabet J.png"/>
          <p:cNvPicPr>
            <a:picLocks noChangeAspect="1"/>
          </p:cNvPicPr>
          <p:nvPr/>
        </p:nvPicPr>
        <p:blipFill>
          <a:blip r:embed="rId2" cstate="print"/>
          <a:stretch>
            <a:fillRect/>
          </a:stretch>
        </p:blipFill>
        <p:spPr>
          <a:xfrm>
            <a:off x="1916555" y="3200400"/>
            <a:ext cx="902845" cy="838200"/>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1697</TotalTime>
  <Words>253</Words>
  <Application>Microsoft Office PowerPoint</Application>
  <PresentationFormat>On-screen Show (4:3)</PresentationFormat>
  <Paragraphs>156</Paragraphs>
  <Slides>30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BoldDots</vt:lpstr>
      <vt:lpstr>Arial</vt:lpstr>
      <vt:lpstr>Luckiest Guy</vt:lpstr>
      <vt:lpstr>LLElementaryDots</vt:lpstr>
      <vt:lpstr>ShelbyThick</vt:lpstr>
      <vt:lpstr>Arial Rounded MT Bold</vt:lpstr>
      <vt:lpstr>Calibri</vt:lpstr>
      <vt:lpstr>Office Theme</vt:lpstr>
      <vt:lpstr>Coordinate Plane Game</vt:lpstr>
      <vt:lpstr>PowerPoint Presentation</vt:lpstr>
      <vt:lpstr>Question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Fractions Jeopardy!</dc:title>
  <dc:creator>Chandra Martin</dc:creator>
  <cp:lastModifiedBy>Amy E. Metras-Harper</cp:lastModifiedBy>
  <cp:revision>101</cp:revision>
  <dcterms:created xsi:type="dcterms:W3CDTF">2011-09-24T20:52:05Z</dcterms:created>
  <dcterms:modified xsi:type="dcterms:W3CDTF">2018-10-11T17:25:23Z</dcterms:modified>
</cp:coreProperties>
</file>